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media/image1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256" r:id="rId3"/>
    <p:sldId id="258" r:id="rId5"/>
    <p:sldId id="304" r:id="rId6"/>
    <p:sldId id="260" r:id="rId7"/>
    <p:sldId id="303" r:id="rId8"/>
    <p:sldId id="265" r:id="rId9"/>
    <p:sldId id="300" r:id="rId10"/>
    <p:sldId id="302" r:id="rId11"/>
    <p:sldId id="301" r:id="rId12"/>
    <p:sldId id="286" r:id="rId13"/>
    <p:sldId id="266" r:id="rId14"/>
    <p:sldId id="287" r:id="rId15"/>
    <p:sldId id="268" r:id="rId16"/>
    <p:sldId id="272" r:id="rId17"/>
    <p:sldId id="305" r:id="rId18"/>
    <p:sldId id="263" r:id="rId19"/>
    <p:sldId id="306" r:id="rId20"/>
    <p:sldId id="261" r:id="rId21"/>
  </p:sldIdLst>
  <p:sldSz cx="12192000" cy="6858000"/>
  <p:notesSz cx="6858000" cy="9144000"/>
  <p:embeddedFontLst>
    <p:embeddedFont>
      <p:font typeface="站酷快乐体2016修订版" panose="02010600030101010101" pitchFamily="2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444"/>
      </p:cViewPr>
      <p:guideLst>
        <p:guide orient="horz" pos="2160"/>
        <p:guide pos="3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font" Target="fonts/font5.fntdata"/><Relationship Id="rId3" Type="http://schemas.openxmlformats.org/officeDocument/2006/relationships/slide" Target="slides/slide1.xml"/><Relationship Id="rId29" Type="http://schemas.openxmlformats.org/officeDocument/2006/relationships/font" Target="fonts/font4.fntdata"/><Relationship Id="rId28" Type="http://schemas.openxmlformats.org/officeDocument/2006/relationships/font" Target="fonts/font3.fntdata"/><Relationship Id="rId27" Type="http://schemas.openxmlformats.org/officeDocument/2006/relationships/font" Target="fonts/font2.fntdata"/><Relationship Id="rId26" Type="http://schemas.openxmlformats.org/officeDocument/2006/relationships/font" Target="fonts/font1.fntdata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站酷快乐体2016修订版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站酷快乐体2016修订版" panose="02010600030101010101" pitchFamily="2" charset="-122"/>
              </a:defRPr>
            </a:lvl1pPr>
          </a:lstStyle>
          <a:p>
            <a:fld id="{CC0BBD2F-7E4B-4895-85DC-B56FC34DC82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站酷快乐体2016修订版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站酷快乐体2016修订版" panose="02010600030101010101" pitchFamily="2" charset="-122"/>
              </a:defRPr>
            </a:lvl1pPr>
          </a:lstStyle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站酷快乐体2016修订版" panose="02010600030101010101" pitchFamily="2" charset="-122"/>
        <a:ea typeface="站酷快乐体2016修订版" panose="02010600030101010101" pitchFamily="2" charset="-122"/>
        <a:cs typeface="站酷快乐体2016修订版" panose="02010600030101010101" pitchFamily="2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站酷快乐体2016修订版" panose="02010600030101010101" pitchFamily="2" charset="-122"/>
        <a:ea typeface="站酷快乐体2016修订版" panose="02010600030101010101" pitchFamily="2" charset="-122"/>
        <a:cs typeface="站酷快乐体2016修订版" panose="02010600030101010101" pitchFamily="2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站酷快乐体2016修订版" panose="02010600030101010101" pitchFamily="2" charset="-122"/>
        <a:ea typeface="站酷快乐体2016修订版" panose="02010600030101010101" pitchFamily="2" charset="-122"/>
        <a:cs typeface="站酷快乐体2016修订版" panose="02010600030101010101" pitchFamily="2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站酷快乐体2016修订版" panose="02010600030101010101" pitchFamily="2" charset="-122"/>
        <a:ea typeface="站酷快乐体2016修订版" panose="02010600030101010101" pitchFamily="2" charset="-122"/>
        <a:cs typeface="站酷快乐体2016修订版" panose="02010600030101010101" pitchFamily="2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站酷快乐体2016修订版" panose="02010600030101010101" pitchFamily="2" charset="-122"/>
        <a:ea typeface="站酷快乐体2016修订版" panose="02010600030101010101" pitchFamily="2" charset="-122"/>
        <a:cs typeface="站酷快乐体2016修订版" panose="02010600030101010101" pitchFamily="2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B9FC8E-39D1-40B2-8DA1-6322C1FD76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 rot="11362876">
            <a:off x="1828279" y="618607"/>
            <a:ext cx="8486136" cy="5613938"/>
          </a:xfrm>
          <a:custGeom>
            <a:avLst/>
            <a:gdLst>
              <a:gd name="connsiteX0" fmla="*/ 668773 w 2393907"/>
              <a:gd name="connsiteY0" fmla="*/ 568658 h 1600916"/>
              <a:gd name="connsiteX1" fmla="*/ 337779 w 2393907"/>
              <a:gd name="connsiteY1" fmla="*/ 925846 h 1600916"/>
              <a:gd name="connsiteX2" fmla="*/ 668773 w 2393907"/>
              <a:gd name="connsiteY2" fmla="*/ 1283034 h 1600916"/>
              <a:gd name="connsiteX3" fmla="*/ 999767 w 2393907"/>
              <a:gd name="connsiteY3" fmla="*/ 925846 h 1600916"/>
              <a:gd name="connsiteX4" fmla="*/ 668773 w 2393907"/>
              <a:gd name="connsiteY4" fmla="*/ 568658 h 1600916"/>
              <a:gd name="connsiteX5" fmla="*/ 1880882 w 2393907"/>
              <a:gd name="connsiteY5" fmla="*/ 1198 h 1600916"/>
              <a:gd name="connsiteX6" fmla="*/ 1964618 w 2393907"/>
              <a:gd name="connsiteY6" fmla="*/ 20336 h 1600916"/>
              <a:gd name="connsiteX7" fmla="*/ 2122620 w 2393907"/>
              <a:gd name="connsiteY7" fmla="*/ 201322 h 1600916"/>
              <a:gd name="connsiteX8" fmla="*/ 2325393 w 2393907"/>
              <a:gd name="connsiteY8" fmla="*/ 376973 h 1600916"/>
              <a:gd name="connsiteX9" fmla="*/ 2316317 w 2393907"/>
              <a:gd name="connsiteY9" fmla="*/ 567441 h 1600916"/>
              <a:gd name="connsiteX10" fmla="*/ 2382616 w 2393907"/>
              <a:gd name="connsiteY10" fmla="*/ 858663 h 1600916"/>
              <a:gd name="connsiteX11" fmla="*/ 2072037 w 2393907"/>
              <a:gd name="connsiteY11" fmla="*/ 1113584 h 1600916"/>
              <a:gd name="connsiteX12" fmla="*/ 1960855 w 2393907"/>
              <a:gd name="connsiteY12" fmla="*/ 1332018 h 1600916"/>
              <a:gd name="connsiteX13" fmla="*/ 1582316 w 2393907"/>
              <a:gd name="connsiteY13" fmla="*/ 1358466 h 1600916"/>
              <a:gd name="connsiteX14" fmla="*/ 1311804 w 2393907"/>
              <a:gd name="connsiteY14" fmla="*/ 1591495 h 1600916"/>
              <a:gd name="connsiteX15" fmla="*/ 914061 w 2393907"/>
              <a:gd name="connsiteY15" fmla="*/ 1449255 h 1600916"/>
              <a:gd name="connsiteX16" fmla="*/ 323230 w 2393907"/>
              <a:gd name="connsiteY16" fmla="*/ 1308719 h 1600916"/>
              <a:gd name="connsiteX17" fmla="*/ 63454 w 2393907"/>
              <a:gd name="connsiteY17" fmla="*/ 1152329 h 1600916"/>
              <a:gd name="connsiteX18" fmla="*/ 118962 w 2393907"/>
              <a:gd name="connsiteY18" fmla="*/ 941229 h 1600916"/>
              <a:gd name="connsiteX19" fmla="*/ 1748 w 2393907"/>
              <a:gd name="connsiteY19" fmla="*/ 724646 h 1600916"/>
              <a:gd name="connsiteX20" fmla="*/ 215811 w 2393907"/>
              <a:gd name="connsiteY20" fmla="*/ 532141 h 1600916"/>
              <a:gd name="connsiteX21" fmla="*/ 217859 w 2393907"/>
              <a:gd name="connsiteY21" fmla="*/ 527066 h 1600916"/>
              <a:gd name="connsiteX22" fmla="*/ 313213 w 2393907"/>
              <a:gd name="connsiteY22" fmla="*/ 250624 h 1600916"/>
              <a:gd name="connsiteX23" fmla="*/ 777090 w 2393907"/>
              <a:gd name="connsiteY23" fmla="*/ 187468 h 1600916"/>
              <a:gd name="connsiteX24" fmla="*/ 1244785 w 2393907"/>
              <a:gd name="connsiteY24" fmla="*/ 121904 h 1600916"/>
              <a:gd name="connsiteX25" fmla="*/ 1427026 w 2393907"/>
              <a:gd name="connsiteY25" fmla="*/ 2186 h 1600916"/>
              <a:gd name="connsiteX26" fmla="*/ 1653043 w 2393907"/>
              <a:gd name="connsiteY26" fmla="*/ 86678 h 1600916"/>
              <a:gd name="connsiteX27" fmla="*/ 1880882 w 2393907"/>
              <a:gd name="connsiteY27" fmla="*/ 1198 h 1600916"/>
              <a:gd name="connsiteX0-1" fmla="*/ 999767 w 2393907"/>
              <a:gd name="connsiteY0-2" fmla="*/ 925846 h 1600916"/>
              <a:gd name="connsiteX1-3" fmla="*/ 337779 w 2393907"/>
              <a:gd name="connsiteY1-4" fmla="*/ 925846 h 1600916"/>
              <a:gd name="connsiteX2-5" fmla="*/ 668773 w 2393907"/>
              <a:gd name="connsiteY2-6" fmla="*/ 1283034 h 1600916"/>
              <a:gd name="connsiteX3-7" fmla="*/ 999767 w 2393907"/>
              <a:gd name="connsiteY3-8" fmla="*/ 925846 h 1600916"/>
              <a:gd name="connsiteX4-9" fmla="*/ 1880882 w 2393907"/>
              <a:gd name="connsiteY4-10" fmla="*/ 1198 h 1600916"/>
              <a:gd name="connsiteX5-11" fmla="*/ 1964618 w 2393907"/>
              <a:gd name="connsiteY5-12" fmla="*/ 20336 h 1600916"/>
              <a:gd name="connsiteX6-13" fmla="*/ 2122620 w 2393907"/>
              <a:gd name="connsiteY6-14" fmla="*/ 201322 h 1600916"/>
              <a:gd name="connsiteX7-15" fmla="*/ 2325393 w 2393907"/>
              <a:gd name="connsiteY7-16" fmla="*/ 376973 h 1600916"/>
              <a:gd name="connsiteX8-17" fmla="*/ 2316317 w 2393907"/>
              <a:gd name="connsiteY8-18" fmla="*/ 567441 h 1600916"/>
              <a:gd name="connsiteX9-19" fmla="*/ 2382616 w 2393907"/>
              <a:gd name="connsiteY9-20" fmla="*/ 858663 h 1600916"/>
              <a:gd name="connsiteX10-21" fmla="*/ 2072037 w 2393907"/>
              <a:gd name="connsiteY10-22" fmla="*/ 1113584 h 1600916"/>
              <a:gd name="connsiteX11-23" fmla="*/ 1960855 w 2393907"/>
              <a:gd name="connsiteY11-24" fmla="*/ 1332018 h 1600916"/>
              <a:gd name="connsiteX12-25" fmla="*/ 1582316 w 2393907"/>
              <a:gd name="connsiteY12-26" fmla="*/ 1358466 h 1600916"/>
              <a:gd name="connsiteX13-27" fmla="*/ 1311804 w 2393907"/>
              <a:gd name="connsiteY13-28" fmla="*/ 1591495 h 1600916"/>
              <a:gd name="connsiteX14-29" fmla="*/ 914061 w 2393907"/>
              <a:gd name="connsiteY14-30" fmla="*/ 1449255 h 1600916"/>
              <a:gd name="connsiteX15-31" fmla="*/ 323230 w 2393907"/>
              <a:gd name="connsiteY15-32" fmla="*/ 1308719 h 1600916"/>
              <a:gd name="connsiteX16-33" fmla="*/ 63454 w 2393907"/>
              <a:gd name="connsiteY16-34" fmla="*/ 1152329 h 1600916"/>
              <a:gd name="connsiteX17-35" fmla="*/ 118962 w 2393907"/>
              <a:gd name="connsiteY17-36" fmla="*/ 941229 h 1600916"/>
              <a:gd name="connsiteX18-37" fmla="*/ 1748 w 2393907"/>
              <a:gd name="connsiteY18-38" fmla="*/ 724646 h 1600916"/>
              <a:gd name="connsiteX19-39" fmla="*/ 215811 w 2393907"/>
              <a:gd name="connsiteY19-40" fmla="*/ 532141 h 1600916"/>
              <a:gd name="connsiteX20-41" fmla="*/ 217859 w 2393907"/>
              <a:gd name="connsiteY20-42" fmla="*/ 527066 h 1600916"/>
              <a:gd name="connsiteX21-43" fmla="*/ 313213 w 2393907"/>
              <a:gd name="connsiteY21-44" fmla="*/ 250624 h 1600916"/>
              <a:gd name="connsiteX22-45" fmla="*/ 777090 w 2393907"/>
              <a:gd name="connsiteY22-46" fmla="*/ 187468 h 1600916"/>
              <a:gd name="connsiteX23-47" fmla="*/ 1244785 w 2393907"/>
              <a:gd name="connsiteY23-48" fmla="*/ 121904 h 1600916"/>
              <a:gd name="connsiteX24-49" fmla="*/ 1427026 w 2393907"/>
              <a:gd name="connsiteY24-50" fmla="*/ 2186 h 1600916"/>
              <a:gd name="connsiteX25-51" fmla="*/ 1653043 w 2393907"/>
              <a:gd name="connsiteY25-52" fmla="*/ 86678 h 1600916"/>
              <a:gd name="connsiteX26-53" fmla="*/ 1880882 w 2393907"/>
              <a:gd name="connsiteY26-54" fmla="*/ 1198 h 1600916"/>
              <a:gd name="connsiteX0-55" fmla="*/ 999767 w 2393907"/>
              <a:gd name="connsiteY0-56" fmla="*/ 925846 h 1600916"/>
              <a:gd name="connsiteX1-57" fmla="*/ 668773 w 2393907"/>
              <a:gd name="connsiteY1-58" fmla="*/ 1283034 h 1600916"/>
              <a:gd name="connsiteX2-59" fmla="*/ 999767 w 2393907"/>
              <a:gd name="connsiteY2-60" fmla="*/ 925846 h 1600916"/>
              <a:gd name="connsiteX3-61" fmla="*/ 1880882 w 2393907"/>
              <a:gd name="connsiteY3-62" fmla="*/ 1198 h 1600916"/>
              <a:gd name="connsiteX4-63" fmla="*/ 1964618 w 2393907"/>
              <a:gd name="connsiteY4-64" fmla="*/ 20336 h 1600916"/>
              <a:gd name="connsiteX5-65" fmla="*/ 2122620 w 2393907"/>
              <a:gd name="connsiteY5-66" fmla="*/ 201322 h 1600916"/>
              <a:gd name="connsiteX6-67" fmla="*/ 2325393 w 2393907"/>
              <a:gd name="connsiteY6-68" fmla="*/ 376973 h 1600916"/>
              <a:gd name="connsiteX7-69" fmla="*/ 2316317 w 2393907"/>
              <a:gd name="connsiteY7-70" fmla="*/ 567441 h 1600916"/>
              <a:gd name="connsiteX8-71" fmla="*/ 2382616 w 2393907"/>
              <a:gd name="connsiteY8-72" fmla="*/ 858663 h 1600916"/>
              <a:gd name="connsiteX9-73" fmla="*/ 2072037 w 2393907"/>
              <a:gd name="connsiteY9-74" fmla="*/ 1113584 h 1600916"/>
              <a:gd name="connsiteX10-75" fmla="*/ 1960855 w 2393907"/>
              <a:gd name="connsiteY10-76" fmla="*/ 1332018 h 1600916"/>
              <a:gd name="connsiteX11-77" fmla="*/ 1582316 w 2393907"/>
              <a:gd name="connsiteY11-78" fmla="*/ 1358466 h 1600916"/>
              <a:gd name="connsiteX12-79" fmla="*/ 1311804 w 2393907"/>
              <a:gd name="connsiteY12-80" fmla="*/ 1591495 h 1600916"/>
              <a:gd name="connsiteX13-81" fmla="*/ 914061 w 2393907"/>
              <a:gd name="connsiteY13-82" fmla="*/ 1449255 h 1600916"/>
              <a:gd name="connsiteX14-83" fmla="*/ 323230 w 2393907"/>
              <a:gd name="connsiteY14-84" fmla="*/ 1308719 h 1600916"/>
              <a:gd name="connsiteX15-85" fmla="*/ 63454 w 2393907"/>
              <a:gd name="connsiteY15-86" fmla="*/ 1152329 h 1600916"/>
              <a:gd name="connsiteX16-87" fmla="*/ 118962 w 2393907"/>
              <a:gd name="connsiteY16-88" fmla="*/ 941229 h 1600916"/>
              <a:gd name="connsiteX17-89" fmla="*/ 1748 w 2393907"/>
              <a:gd name="connsiteY17-90" fmla="*/ 724646 h 1600916"/>
              <a:gd name="connsiteX18-91" fmla="*/ 215811 w 2393907"/>
              <a:gd name="connsiteY18-92" fmla="*/ 532141 h 1600916"/>
              <a:gd name="connsiteX19-93" fmla="*/ 217859 w 2393907"/>
              <a:gd name="connsiteY19-94" fmla="*/ 527066 h 1600916"/>
              <a:gd name="connsiteX20-95" fmla="*/ 313213 w 2393907"/>
              <a:gd name="connsiteY20-96" fmla="*/ 250624 h 1600916"/>
              <a:gd name="connsiteX21-97" fmla="*/ 777090 w 2393907"/>
              <a:gd name="connsiteY21-98" fmla="*/ 187468 h 1600916"/>
              <a:gd name="connsiteX22-99" fmla="*/ 1244785 w 2393907"/>
              <a:gd name="connsiteY22-100" fmla="*/ 121904 h 1600916"/>
              <a:gd name="connsiteX23-101" fmla="*/ 1427026 w 2393907"/>
              <a:gd name="connsiteY23-102" fmla="*/ 2186 h 1600916"/>
              <a:gd name="connsiteX24-103" fmla="*/ 1653043 w 2393907"/>
              <a:gd name="connsiteY24-104" fmla="*/ 86678 h 1600916"/>
              <a:gd name="connsiteX25-105" fmla="*/ 1880882 w 2393907"/>
              <a:gd name="connsiteY25-106" fmla="*/ 1198 h 1600916"/>
              <a:gd name="connsiteX0-107" fmla="*/ 1880882 w 2393907"/>
              <a:gd name="connsiteY0-108" fmla="*/ 1198 h 1600916"/>
              <a:gd name="connsiteX1-109" fmla="*/ 1964618 w 2393907"/>
              <a:gd name="connsiteY1-110" fmla="*/ 20336 h 1600916"/>
              <a:gd name="connsiteX2-111" fmla="*/ 2122620 w 2393907"/>
              <a:gd name="connsiteY2-112" fmla="*/ 201322 h 1600916"/>
              <a:gd name="connsiteX3-113" fmla="*/ 2325393 w 2393907"/>
              <a:gd name="connsiteY3-114" fmla="*/ 376973 h 1600916"/>
              <a:gd name="connsiteX4-115" fmla="*/ 2316317 w 2393907"/>
              <a:gd name="connsiteY4-116" fmla="*/ 567441 h 1600916"/>
              <a:gd name="connsiteX5-117" fmla="*/ 2382616 w 2393907"/>
              <a:gd name="connsiteY5-118" fmla="*/ 858663 h 1600916"/>
              <a:gd name="connsiteX6-119" fmla="*/ 2072037 w 2393907"/>
              <a:gd name="connsiteY6-120" fmla="*/ 1113584 h 1600916"/>
              <a:gd name="connsiteX7-121" fmla="*/ 1960855 w 2393907"/>
              <a:gd name="connsiteY7-122" fmla="*/ 1332018 h 1600916"/>
              <a:gd name="connsiteX8-123" fmla="*/ 1582316 w 2393907"/>
              <a:gd name="connsiteY8-124" fmla="*/ 1358466 h 1600916"/>
              <a:gd name="connsiteX9-125" fmla="*/ 1311804 w 2393907"/>
              <a:gd name="connsiteY9-126" fmla="*/ 1591495 h 1600916"/>
              <a:gd name="connsiteX10-127" fmla="*/ 914061 w 2393907"/>
              <a:gd name="connsiteY10-128" fmla="*/ 1449255 h 1600916"/>
              <a:gd name="connsiteX11-129" fmla="*/ 323230 w 2393907"/>
              <a:gd name="connsiteY11-130" fmla="*/ 1308719 h 1600916"/>
              <a:gd name="connsiteX12-131" fmla="*/ 63454 w 2393907"/>
              <a:gd name="connsiteY12-132" fmla="*/ 1152329 h 1600916"/>
              <a:gd name="connsiteX13-133" fmla="*/ 118962 w 2393907"/>
              <a:gd name="connsiteY13-134" fmla="*/ 941229 h 1600916"/>
              <a:gd name="connsiteX14-135" fmla="*/ 1748 w 2393907"/>
              <a:gd name="connsiteY14-136" fmla="*/ 724646 h 1600916"/>
              <a:gd name="connsiteX15-137" fmla="*/ 215811 w 2393907"/>
              <a:gd name="connsiteY15-138" fmla="*/ 532141 h 1600916"/>
              <a:gd name="connsiteX16-139" fmla="*/ 217859 w 2393907"/>
              <a:gd name="connsiteY16-140" fmla="*/ 527066 h 1600916"/>
              <a:gd name="connsiteX17-141" fmla="*/ 313213 w 2393907"/>
              <a:gd name="connsiteY17-142" fmla="*/ 250624 h 1600916"/>
              <a:gd name="connsiteX18-143" fmla="*/ 777090 w 2393907"/>
              <a:gd name="connsiteY18-144" fmla="*/ 187468 h 1600916"/>
              <a:gd name="connsiteX19-145" fmla="*/ 1244785 w 2393907"/>
              <a:gd name="connsiteY19-146" fmla="*/ 121904 h 1600916"/>
              <a:gd name="connsiteX20-147" fmla="*/ 1427026 w 2393907"/>
              <a:gd name="connsiteY20-148" fmla="*/ 2186 h 1600916"/>
              <a:gd name="connsiteX21-149" fmla="*/ 1653043 w 2393907"/>
              <a:gd name="connsiteY21-150" fmla="*/ 86678 h 1600916"/>
              <a:gd name="connsiteX22-151" fmla="*/ 1880882 w 2393907"/>
              <a:gd name="connsiteY22-152" fmla="*/ 1198 h 1600916"/>
              <a:gd name="connsiteX0-153" fmla="*/ 1880882 w 2393907"/>
              <a:gd name="connsiteY0-154" fmla="*/ 1198 h 1600916"/>
              <a:gd name="connsiteX1-155" fmla="*/ 1964618 w 2393907"/>
              <a:gd name="connsiteY1-156" fmla="*/ 20336 h 1600916"/>
              <a:gd name="connsiteX2-157" fmla="*/ 2122620 w 2393907"/>
              <a:gd name="connsiteY2-158" fmla="*/ 201322 h 1600916"/>
              <a:gd name="connsiteX3-159" fmla="*/ 2325393 w 2393907"/>
              <a:gd name="connsiteY3-160" fmla="*/ 376973 h 1600916"/>
              <a:gd name="connsiteX4-161" fmla="*/ 2316317 w 2393907"/>
              <a:gd name="connsiteY4-162" fmla="*/ 567441 h 1600916"/>
              <a:gd name="connsiteX5-163" fmla="*/ 2382616 w 2393907"/>
              <a:gd name="connsiteY5-164" fmla="*/ 858663 h 1600916"/>
              <a:gd name="connsiteX6-165" fmla="*/ 2072037 w 2393907"/>
              <a:gd name="connsiteY6-166" fmla="*/ 1113584 h 1600916"/>
              <a:gd name="connsiteX7-167" fmla="*/ 1960855 w 2393907"/>
              <a:gd name="connsiteY7-168" fmla="*/ 1332018 h 1600916"/>
              <a:gd name="connsiteX8-169" fmla="*/ 1582316 w 2393907"/>
              <a:gd name="connsiteY8-170" fmla="*/ 1358466 h 1600916"/>
              <a:gd name="connsiteX9-171" fmla="*/ 1311804 w 2393907"/>
              <a:gd name="connsiteY9-172" fmla="*/ 1591495 h 1600916"/>
              <a:gd name="connsiteX10-173" fmla="*/ 914061 w 2393907"/>
              <a:gd name="connsiteY10-174" fmla="*/ 1449255 h 1600916"/>
              <a:gd name="connsiteX11-175" fmla="*/ 323230 w 2393907"/>
              <a:gd name="connsiteY11-176" fmla="*/ 1308719 h 1600916"/>
              <a:gd name="connsiteX12-177" fmla="*/ 63454 w 2393907"/>
              <a:gd name="connsiteY12-178" fmla="*/ 1152329 h 1600916"/>
              <a:gd name="connsiteX13-179" fmla="*/ 118962 w 2393907"/>
              <a:gd name="connsiteY13-180" fmla="*/ 941229 h 1600916"/>
              <a:gd name="connsiteX14-181" fmla="*/ 1748 w 2393907"/>
              <a:gd name="connsiteY14-182" fmla="*/ 724646 h 1600916"/>
              <a:gd name="connsiteX15-183" fmla="*/ 215811 w 2393907"/>
              <a:gd name="connsiteY15-184" fmla="*/ 532141 h 1600916"/>
              <a:gd name="connsiteX16-185" fmla="*/ 217859 w 2393907"/>
              <a:gd name="connsiteY16-186" fmla="*/ 527066 h 1600916"/>
              <a:gd name="connsiteX17-187" fmla="*/ 313213 w 2393907"/>
              <a:gd name="connsiteY17-188" fmla="*/ 250624 h 1600916"/>
              <a:gd name="connsiteX18-189" fmla="*/ 777090 w 2393907"/>
              <a:gd name="connsiteY18-190" fmla="*/ 187468 h 1600916"/>
              <a:gd name="connsiteX19-191" fmla="*/ 992228 w 2393907"/>
              <a:gd name="connsiteY19-192" fmla="*/ 34104 h 1600916"/>
              <a:gd name="connsiteX20-193" fmla="*/ 1244785 w 2393907"/>
              <a:gd name="connsiteY20-194" fmla="*/ 121904 h 1600916"/>
              <a:gd name="connsiteX21-195" fmla="*/ 1427026 w 2393907"/>
              <a:gd name="connsiteY21-196" fmla="*/ 2186 h 1600916"/>
              <a:gd name="connsiteX22-197" fmla="*/ 1653043 w 2393907"/>
              <a:gd name="connsiteY22-198" fmla="*/ 86678 h 1600916"/>
              <a:gd name="connsiteX23-199" fmla="*/ 1880882 w 2393907"/>
              <a:gd name="connsiteY23-200" fmla="*/ 1198 h 1600916"/>
              <a:gd name="connsiteX0-201" fmla="*/ 1880882 w 2393907"/>
              <a:gd name="connsiteY0-202" fmla="*/ 1198 h 1600916"/>
              <a:gd name="connsiteX1-203" fmla="*/ 1964618 w 2393907"/>
              <a:gd name="connsiteY1-204" fmla="*/ 20336 h 1600916"/>
              <a:gd name="connsiteX2-205" fmla="*/ 2122620 w 2393907"/>
              <a:gd name="connsiteY2-206" fmla="*/ 201322 h 1600916"/>
              <a:gd name="connsiteX3-207" fmla="*/ 2325393 w 2393907"/>
              <a:gd name="connsiteY3-208" fmla="*/ 376973 h 1600916"/>
              <a:gd name="connsiteX4-209" fmla="*/ 2316317 w 2393907"/>
              <a:gd name="connsiteY4-210" fmla="*/ 567441 h 1600916"/>
              <a:gd name="connsiteX5-211" fmla="*/ 2382616 w 2393907"/>
              <a:gd name="connsiteY5-212" fmla="*/ 858663 h 1600916"/>
              <a:gd name="connsiteX6-213" fmla="*/ 2072037 w 2393907"/>
              <a:gd name="connsiteY6-214" fmla="*/ 1113584 h 1600916"/>
              <a:gd name="connsiteX7-215" fmla="*/ 1960855 w 2393907"/>
              <a:gd name="connsiteY7-216" fmla="*/ 1332018 h 1600916"/>
              <a:gd name="connsiteX8-217" fmla="*/ 1582316 w 2393907"/>
              <a:gd name="connsiteY8-218" fmla="*/ 1358466 h 1600916"/>
              <a:gd name="connsiteX9-219" fmla="*/ 1311804 w 2393907"/>
              <a:gd name="connsiteY9-220" fmla="*/ 1591495 h 1600916"/>
              <a:gd name="connsiteX10-221" fmla="*/ 914061 w 2393907"/>
              <a:gd name="connsiteY10-222" fmla="*/ 1449255 h 1600916"/>
              <a:gd name="connsiteX11-223" fmla="*/ 323230 w 2393907"/>
              <a:gd name="connsiteY11-224" fmla="*/ 1308719 h 1600916"/>
              <a:gd name="connsiteX12-225" fmla="*/ 63454 w 2393907"/>
              <a:gd name="connsiteY12-226" fmla="*/ 1152329 h 1600916"/>
              <a:gd name="connsiteX13-227" fmla="*/ 118962 w 2393907"/>
              <a:gd name="connsiteY13-228" fmla="*/ 941229 h 1600916"/>
              <a:gd name="connsiteX14-229" fmla="*/ 1748 w 2393907"/>
              <a:gd name="connsiteY14-230" fmla="*/ 724646 h 1600916"/>
              <a:gd name="connsiteX15-231" fmla="*/ 215811 w 2393907"/>
              <a:gd name="connsiteY15-232" fmla="*/ 532141 h 1600916"/>
              <a:gd name="connsiteX16-233" fmla="*/ 217859 w 2393907"/>
              <a:gd name="connsiteY16-234" fmla="*/ 527066 h 1600916"/>
              <a:gd name="connsiteX17-235" fmla="*/ 313213 w 2393907"/>
              <a:gd name="connsiteY17-236" fmla="*/ 250624 h 1600916"/>
              <a:gd name="connsiteX18-237" fmla="*/ 777090 w 2393907"/>
              <a:gd name="connsiteY18-238" fmla="*/ 187468 h 1600916"/>
              <a:gd name="connsiteX19-239" fmla="*/ 1244785 w 2393907"/>
              <a:gd name="connsiteY19-240" fmla="*/ 121904 h 1600916"/>
              <a:gd name="connsiteX20-241" fmla="*/ 1427026 w 2393907"/>
              <a:gd name="connsiteY20-242" fmla="*/ 2186 h 1600916"/>
              <a:gd name="connsiteX21-243" fmla="*/ 1653043 w 2393907"/>
              <a:gd name="connsiteY21-244" fmla="*/ 86678 h 1600916"/>
              <a:gd name="connsiteX22-245" fmla="*/ 1880882 w 2393907"/>
              <a:gd name="connsiteY22-246" fmla="*/ 1198 h 1600916"/>
              <a:gd name="connsiteX0-247" fmla="*/ 1880882 w 2393907"/>
              <a:gd name="connsiteY0-248" fmla="*/ 1198 h 1600916"/>
              <a:gd name="connsiteX1-249" fmla="*/ 1964618 w 2393907"/>
              <a:gd name="connsiteY1-250" fmla="*/ 20336 h 1600916"/>
              <a:gd name="connsiteX2-251" fmla="*/ 2122620 w 2393907"/>
              <a:gd name="connsiteY2-252" fmla="*/ 201322 h 1600916"/>
              <a:gd name="connsiteX3-253" fmla="*/ 2325393 w 2393907"/>
              <a:gd name="connsiteY3-254" fmla="*/ 376973 h 1600916"/>
              <a:gd name="connsiteX4-255" fmla="*/ 2316317 w 2393907"/>
              <a:gd name="connsiteY4-256" fmla="*/ 567441 h 1600916"/>
              <a:gd name="connsiteX5-257" fmla="*/ 2382616 w 2393907"/>
              <a:gd name="connsiteY5-258" fmla="*/ 858663 h 1600916"/>
              <a:gd name="connsiteX6-259" fmla="*/ 2072037 w 2393907"/>
              <a:gd name="connsiteY6-260" fmla="*/ 1113584 h 1600916"/>
              <a:gd name="connsiteX7-261" fmla="*/ 1960855 w 2393907"/>
              <a:gd name="connsiteY7-262" fmla="*/ 1332018 h 1600916"/>
              <a:gd name="connsiteX8-263" fmla="*/ 1582316 w 2393907"/>
              <a:gd name="connsiteY8-264" fmla="*/ 1358466 h 1600916"/>
              <a:gd name="connsiteX9-265" fmla="*/ 1311804 w 2393907"/>
              <a:gd name="connsiteY9-266" fmla="*/ 1591495 h 1600916"/>
              <a:gd name="connsiteX10-267" fmla="*/ 914061 w 2393907"/>
              <a:gd name="connsiteY10-268" fmla="*/ 1449255 h 1600916"/>
              <a:gd name="connsiteX11-269" fmla="*/ 323230 w 2393907"/>
              <a:gd name="connsiteY11-270" fmla="*/ 1308719 h 1600916"/>
              <a:gd name="connsiteX12-271" fmla="*/ 63454 w 2393907"/>
              <a:gd name="connsiteY12-272" fmla="*/ 1152329 h 1600916"/>
              <a:gd name="connsiteX13-273" fmla="*/ 118962 w 2393907"/>
              <a:gd name="connsiteY13-274" fmla="*/ 941229 h 1600916"/>
              <a:gd name="connsiteX14-275" fmla="*/ 1748 w 2393907"/>
              <a:gd name="connsiteY14-276" fmla="*/ 724646 h 1600916"/>
              <a:gd name="connsiteX15-277" fmla="*/ 215811 w 2393907"/>
              <a:gd name="connsiteY15-278" fmla="*/ 532141 h 1600916"/>
              <a:gd name="connsiteX16-279" fmla="*/ 217859 w 2393907"/>
              <a:gd name="connsiteY16-280" fmla="*/ 527066 h 1600916"/>
              <a:gd name="connsiteX17-281" fmla="*/ 313213 w 2393907"/>
              <a:gd name="connsiteY17-282" fmla="*/ 250624 h 1600916"/>
              <a:gd name="connsiteX18-283" fmla="*/ 777090 w 2393907"/>
              <a:gd name="connsiteY18-284" fmla="*/ 187468 h 1600916"/>
              <a:gd name="connsiteX19-285" fmla="*/ 1427026 w 2393907"/>
              <a:gd name="connsiteY19-286" fmla="*/ 2186 h 1600916"/>
              <a:gd name="connsiteX20-287" fmla="*/ 1653043 w 2393907"/>
              <a:gd name="connsiteY20-288" fmla="*/ 86678 h 1600916"/>
              <a:gd name="connsiteX21-289" fmla="*/ 1880882 w 2393907"/>
              <a:gd name="connsiteY21-290" fmla="*/ 1198 h 1600916"/>
              <a:gd name="connsiteX0-291" fmla="*/ 1880882 w 2393907"/>
              <a:gd name="connsiteY0-292" fmla="*/ 25565 h 1625283"/>
              <a:gd name="connsiteX1-293" fmla="*/ 1964618 w 2393907"/>
              <a:gd name="connsiteY1-294" fmla="*/ 44703 h 1625283"/>
              <a:gd name="connsiteX2-295" fmla="*/ 2122620 w 2393907"/>
              <a:gd name="connsiteY2-296" fmla="*/ 225689 h 1625283"/>
              <a:gd name="connsiteX3-297" fmla="*/ 2325393 w 2393907"/>
              <a:gd name="connsiteY3-298" fmla="*/ 401340 h 1625283"/>
              <a:gd name="connsiteX4-299" fmla="*/ 2316317 w 2393907"/>
              <a:gd name="connsiteY4-300" fmla="*/ 591808 h 1625283"/>
              <a:gd name="connsiteX5-301" fmla="*/ 2382616 w 2393907"/>
              <a:gd name="connsiteY5-302" fmla="*/ 883030 h 1625283"/>
              <a:gd name="connsiteX6-303" fmla="*/ 2072037 w 2393907"/>
              <a:gd name="connsiteY6-304" fmla="*/ 1137951 h 1625283"/>
              <a:gd name="connsiteX7-305" fmla="*/ 1960855 w 2393907"/>
              <a:gd name="connsiteY7-306" fmla="*/ 1356385 h 1625283"/>
              <a:gd name="connsiteX8-307" fmla="*/ 1582316 w 2393907"/>
              <a:gd name="connsiteY8-308" fmla="*/ 1382833 h 1625283"/>
              <a:gd name="connsiteX9-309" fmla="*/ 1311804 w 2393907"/>
              <a:gd name="connsiteY9-310" fmla="*/ 1615862 h 1625283"/>
              <a:gd name="connsiteX10-311" fmla="*/ 914061 w 2393907"/>
              <a:gd name="connsiteY10-312" fmla="*/ 1473622 h 1625283"/>
              <a:gd name="connsiteX11-313" fmla="*/ 323230 w 2393907"/>
              <a:gd name="connsiteY11-314" fmla="*/ 1333086 h 1625283"/>
              <a:gd name="connsiteX12-315" fmla="*/ 63454 w 2393907"/>
              <a:gd name="connsiteY12-316" fmla="*/ 1176696 h 1625283"/>
              <a:gd name="connsiteX13-317" fmla="*/ 118962 w 2393907"/>
              <a:gd name="connsiteY13-318" fmla="*/ 965596 h 1625283"/>
              <a:gd name="connsiteX14-319" fmla="*/ 1748 w 2393907"/>
              <a:gd name="connsiteY14-320" fmla="*/ 749013 h 1625283"/>
              <a:gd name="connsiteX15-321" fmla="*/ 215811 w 2393907"/>
              <a:gd name="connsiteY15-322" fmla="*/ 556508 h 1625283"/>
              <a:gd name="connsiteX16-323" fmla="*/ 217859 w 2393907"/>
              <a:gd name="connsiteY16-324" fmla="*/ 551433 h 1625283"/>
              <a:gd name="connsiteX17-325" fmla="*/ 313213 w 2393907"/>
              <a:gd name="connsiteY17-326" fmla="*/ 274991 h 1625283"/>
              <a:gd name="connsiteX18-327" fmla="*/ 777090 w 2393907"/>
              <a:gd name="connsiteY18-328" fmla="*/ 211835 h 1625283"/>
              <a:gd name="connsiteX19-329" fmla="*/ 1126787 w 2393907"/>
              <a:gd name="connsiteY19-330" fmla="*/ 1403 h 1625283"/>
              <a:gd name="connsiteX20-331" fmla="*/ 1653043 w 2393907"/>
              <a:gd name="connsiteY20-332" fmla="*/ 111045 h 1625283"/>
              <a:gd name="connsiteX21-333" fmla="*/ 1880882 w 2393907"/>
              <a:gd name="connsiteY21-334" fmla="*/ 25565 h 1625283"/>
              <a:gd name="connsiteX0-335" fmla="*/ 1880882 w 2393907"/>
              <a:gd name="connsiteY0-336" fmla="*/ 25565 h 1625283"/>
              <a:gd name="connsiteX1-337" fmla="*/ 1964618 w 2393907"/>
              <a:gd name="connsiteY1-338" fmla="*/ 44703 h 1625283"/>
              <a:gd name="connsiteX2-339" fmla="*/ 2122620 w 2393907"/>
              <a:gd name="connsiteY2-340" fmla="*/ 225689 h 1625283"/>
              <a:gd name="connsiteX3-341" fmla="*/ 2325393 w 2393907"/>
              <a:gd name="connsiteY3-342" fmla="*/ 401340 h 1625283"/>
              <a:gd name="connsiteX4-343" fmla="*/ 2316317 w 2393907"/>
              <a:gd name="connsiteY4-344" fmla="*/ 591808 h 1625283"/>
              <a:gd name="connsiteX5-345" fmla="*/ 2382616 w 2393907"/>
              <a:gd name="connsiteY5-346" fmla="*/ 883030 h 1625283"/>
              <a:gd name="connsiteX6-347" fmla="*/ 2072037 w 2393907"/>
              <a:gd name="connsiteY6-348" fmla="*/ 1137951 h 1625283"/>
              <a:gd name="connsiteX7-349" fmla="*/ 1960855 w 2393907"/>
              <a:gd name="connsiteY7-350" fmla="*/ 1356385 h 1625283"/>
              <a:gd name="connsiteX8-351" fmla="*/ 1582316 w 2393907"/>
              <a:gd name="connsiteY8-352" fmla="*/ 1382833 h 1625283"/>
              <a:gd name="connsiteX9-353" fmla="*/ 1311804 w 2393907"/>
              <a:gd name="connsiteY9-354" fmla="*/ 1615862 h 1625283"/>
              <a:gd name="connsiteX10-355" fmla="*/ 914061 w 2393907"/>
              <a:gd name="connsiteY10-356" fmla="*/ 1473622 h 1625283"/>
              <a:gd name="connsiteX11-357" fmla="*/ 323230 w 2393907"/>
              <a:gd name="connsiteY11-358" fmla="*/ 1333086 h 1625283"/>
              <a:gd name="connsiteX12-359" fmla="*/ 63454 w 2393907"/>
              <a:gd name="connsiteY12-360" fmla="*/ 1176696 h 1625283"/>
              <a:gd name="connsiteX13-361" fmla="*/ 118962 w 2393907"/>
              <a:gd name="connsiteY13-362" fmla="*/ 965596 h 1625283"/>
              <a:gd name="connsiteX14-363" fmla="*/ 1748 w 2393907"/>
              <a:gd name="connsiteY14-364" fmla="*/ 749013 h 1625283"/>
              <a:gd name="connsiteX15-365" fmla="*/ 215811 w 2393907"/>
              <a:gd name="connsiteY15-366" fmla="*/ 556508 h 1625283"/>
              <a:gd name="connsiteX16-367" fmla="*/ 217859 w 2393907"/>
              <a:gd name="connsiteY16-368" fmla="*/ 551433 h 1625283"/>
              <a:gd name="connsiteX17-369" fmla="*/ 313213 w 2393907"/>
              <a:gd name="connsiteY17-370" fmla="*/ 274991 h 1625283"/>
              <a:gd name="connsiteX18-371" fmla="*/ 777090 w 2393907"/>
              <a:gd name="connsiteY18-372" fmla="*/ 211835 h 1625283"/>
              <a:gd name="connsiteX19-373" fmla="*/ 880392 w 2393907"/>
              <a:gd name="connsiteY19-374" fmla="*/ 166248 h 1625283"/>
              <a:gd name="connsiteX20-375" fmla="*/ 1126787 w 2393907"/>
              <a:gd name="connsiteY20-376" fmla="*/ 1403 h 1625283"/>
              <a:gd name="connsiteX21-377" fmla="*/ 1653043 w 2393907"/>
              <a:gd name="connsiteY21-378" fmla="*/ 111045 h 1625283"/>
              <a:gd name="connsiteX22-379" fmla="*/ 1880882 w 2393907"/>
              <a:gd name="connsiteY22-380" fmla="*/ 25565 h 1625283"/>
              <a:gd name="connsiteX0-381" fmla="*/ 1880882 w 2393907"/>
              <a:gd name="connsiteY0-382" fmla="*/ 25565 h 1625283"/>
              <a:gd name="connsiteX1-383" fmla="*/ 1964618 w 2393907"/>
              <a:gd name="connsiteY1-384" fmla="*/ 44703 h 1625283"/>
              <a:gd name="connsiteX2-385" fmla="*/ 2122620 w 2393907"/>
              <a:gd name="connsiteY2-386" fmla="*/ 225689 h 1625283"/>
              <a:gd name="connsiteX3-387" fmla="*/ 2325393 w 2393907"/>
              <a:gd name="connsiteY3-388" fmla="*/ 401340 h 1625283"/>
              <a:gd name="connsiteX4-389" fmla="*/ 2316317 w 2393907"/>
              <a:gd name="connsiteY4-390" fmla="*/ 591808 h 1625283"/>
              <a:gd name="connsiteX5-391" fmla="*/ 2382616 w 2393907"/>
              <a:gd name="connsiteY5-392" fmla="*/ 883030 h 1625283"/>
              <a:gd name="connsiteX6-393" fmla="*/ 2072037 w 2393907"/>
              <a:gd name="connsiteY6-394" fmla="*/ 1137951 h 1625283"/>
              <a:gd name="connsiteX7-395" fmla="*/ 1960855 w 2393907"/>
              <a:gd name="connsiteY7-396" fmla="*/ 1356385 h 1625283"/>
              <a:gd name="connsiteX8-397" fmla="*/ 1582316 w 2393907"/>
              <a:gd name="connsiteY8-398" fmla="*/ 1382833 h 1625283"/>
              <a:gd name="connsiteX9-399" fmla="*/ 1311804 w 2393907"/>
              <a:gd name="connsiteY9-400" fmla="*/ 1615862 h 1625283"/>
              <a:gd name="connsiteX10-401" fmla="*/ 914061 w 2393907"/>
              <a:gd name="connsiteY10-402" fmla="*/ 1473622 h 1625283"/>
              <a:gd name="connsiteX11-403" fmla="*/ 323230 w 2393907"/>
              <a:gd name="connsiteY11-404" fmla="*/ 1333086 h 1625283"/>
              <a:gd name="connsiteX12-405" fmla="*/ 63454 w 2393907"/>
              <a:gd name="connsiteY12-406" fmla="*/ 1176696 h 1625283"/>
              <a:gd name="connsiteX13-407" fmla="*/ 118962 w 2393907"/>
              <a:gd name="connsiteY13-408" fmla="*/ 965596 h 1625283"/>
              <a:gd name="connsiteX14-409" fmla="*/ 1748 w 2393907"/>
              <a:gd name="connsiteY14-410" fmla="*/ 749013 h 1625283"/>
              <a:gd name="connsiteX15-411" fmla="*/ 215811 w 2393907"/>
              <a:gd name="connsiteY15-412" fmla="*/ 556508 h 1625283"/>
              <a:gd name="connsiteX16-413" fmla="*/ 217859 w 2393907"/>
              <a:gd name="connsiteY16-414" fmla="*/ 551433 h 1625283"/>
              <a:gd name="connsiteX17-415" fmla="*/ 313213 w 2393907"/>
              <a:gd name="connsiteY17-416" fmla="*/ 274991 h 1625283"/>
              <a:gd name="connsiteX18-417" fmla="*/ 777090 w 2393907"/>
              <a:gd name="connsiteY18-418" fmla="*/ 211835 h 1625283"/>
              <a:gd name="connsiteX19-419" fmla="*/ 833862 w 2393907"/>
              <a:gd name="connsiteY19-420" fmla="*/ 187834 h 1625283"/>
              <a:gd name="connsiteX20-421" fmla="*/ 1126787 w 2393907"/>
              <a:gd name="connsiteY20-422" fmla="*/ 1403 h 1625283"/>
              <a:gd name="connsiteX21-423" fmla="*/ 1653043 w 2393907"/>
              <a:gd name="connsiteY21-424" fmla="*/ 111045 h 1625283"/>
              <a:gd name="connsiteX22-425" fmla="*/ 1880882 w 2393907"/>
              <a:gd name="connsiteY22-426" fmla="*/ 25565 h 1625283"/>
              <a:gd name="connsiteX0-427" fmla="*/ 1880882 w 2393907"/>
              <a:gd name="connsiteY0-428" fmla="*/ 25565 h 1625283"/>
              <a:gd name="connsiteX1-429" fmla="*/ 1964618 w 2393907"/>
              <a:gd name="connsiteY1-430" fmla="*/ 44703 h 1625283"/>
              <a:gd name="connsiteX2-431" fmla="*/ 2122620 w 2393907"/>
              <a:gd name="connsiteY2-432" fmla="*/ 225689 h 1625283"/>
              <a:gd name="connsiteX3-433" fmla="*/ 2325393 w 2393907"/>
              <a:gd name="connsiteY3-434" fmla="*/ 401340 h 1625283"/>
              <a:gd name="connsiteX4-435" fmla="*/ 2316317 w 2393907"/>
              <a:gd name="connsiteY4-436" fmla="*/ 591808 h 1625283"/>
              <a:gd name="connsiteX5-437" fmla="*/ 2382616 w 2393907"/>
              <a:gd name="connsiteY5-438" fmla="*/ 883030 h 1625283"/>
              <a:gd name="connsiteX6-439" fmla="*/ 2072037 w 2393907"/>
              <a:gd name="connsiteY6-440" fmla="*/ 1137951 h 1625283"/>
              <a:gd name="connsiteX7-441" fmla="*/ 1960855 w 2393907"/>
              <a:gd name="connsiteY7-442" fmla="*/ 1356385 h 1625283"/>
              <a:gd name="connsiteX8-443" fmla="*/ 1582316 w 2393907"/>
              <a:gd name="connsiteY8-444" fmla="*/ 1382833 h 1625283"/>
              <a:gd name="connsiteX9-445" fmla="*/ 1311804 w 2393907"/>
              <a:gd name="connsiteY9-446" fmla="*/ 1615862 h 1625283"/>
              <a:gd name="connsiteX10-447" fmla="*/ 914061 w 2393907"/>
              <a:gd name="connsiteY10-448" fmla="*/ 1473622 h 1625283"/>
              <a:gd name="connsiteX11-449" fmla="*/ 323230 w 2393907"/>
              <a:gd name="connsiteY11-450" fmla="*/ 1333086 h 1625283"/>
              <a:gd name="connsiteX12-451" fmla="*/ 63454 w 2393907"/>
              <a:gd name="connsiteY12-452" fmla="*/ 1176696 h 1625283"/>
              <a:gd name="connsiteX13-453" fmla="*/ 118962 w 2393907"/>
              <a:gd name="connsiteY13-454" fmla="*/ 965596 h 1625283"/>
              <a:gd name="connsiteX14-455" fmla="*/ 1748 w 2393907"/>
              <a:gd name="connsiteY14-456" fmla="*/ 749013 h 1625283"/>
              <a:gd name="connsiteX15-457" fmla="*/ 215811 w 2393907"/>
              <a:gd name="connsiteY15-458" fmla="*/ 556508 h 1625283"/>
              <a:gd name="connsiteX16-459" fmla="*/ 217859 w 2393907"/>
              <a:gd name="connsiteY16-460" fmla="*/ 551433 h 1625283"/>
              <a:gd name="connsiteX17-461" fmla="*/ 313213 w 2393907"/>
              <a:gd name="connsiteY17-462" fmla="*/ 274991 h 1625283"/>
              <a:gd name="connsiteX18-463" fmla="*/ 753313 w 2393907"/>
              <a:gd name="connsiteY18-464" fmla="*/ 213117 h 1625283"/>
              <a:gd name="connsiteX19-465" fmla="*/ 833862 w 2393907"/>
              <a:gd name="connsiteY19-466" fmla="*/ 187834 h 1625283"/>
              <a:gd name="connsiteX20-467" fmla="*/ 1126787 w 2393907"/>
              <a:gd name="connsiteY20-468" fmla="*/ 1403 h 1625283"/>
              <a:gd name="connsiteX21-469" fmla="*/ 1653043 w 2393907"/>
              <a:gd name="connsiteY21-470" fmla="*/ 111045 h 1625283"/>
              <a:gd name="connsiteX22-471" fmla="*/ 1880882 w 2393907"/>
              <a:gd name="connsiteY22-472" fmla="*/ 25565 h 1625283"/>
              <a:gd name="connsiteX0-473" fmla="*/ 1880882 w 2393907"/>
              <a:gd name="connsiteY0-474" fmla="*/ 25565 h 1625283"/>
              <a:gd name="connsiteX1-475" fmla="*/ 1964618 w 2393907"/>
              <a:gd name="connsiteY1-476" fmla="*/ 44703 h 1625283"/>
              <a:gd name="connsiteX2-477" fmla="*/ 2122620 w 2393907"/>
              <a:gd name="connsiteY2-478" fmla="*/ 225689 h 1625283"/>
              <a:gd name="connsiteX3-479" fmla="*/ 2325393 w 2393907"/>
              <a:gd name="connsiteY3-480" fmla="*/ 401340 h 1625283"/>
              <a:gd name="connsiteX4-481" fmla="*/ 2316317 w 2393907"/>
              <a:gd name="connsiteY4-482" fmla="*/ 591808 h 1625283"/>
              <a:gd name="connsiteX5-483" fmla="*/ 2382616 w 2393907"/>
              <a:gd name="connsiteY5-484" fmla="*/ 883030 h 1625283"/>
              <a:gd name="connsiteX6-485" fmla="*/ 2072037 w 2393907"/>
              <a:gd name="connsiteY6-486" fmla="*/ 1137951 h 1625283"/>
              <a:gd name="connsiteX7-487" fmla="*/ 1960855 w 2393907"/>
              <a:gd name="connsiteY7-488" fmla="*/ 1356385 h 1625283"/>
              <a:gd name="connsiteX8-489" fmla="*/ 1582316 w 2393907"/>
              <a:gd name="connsiteY8-490" fmla="*/ 1382833 h 1625283"/>
              <a:gd name="connsiteX9-491" fmla="*/ 1311804 w 2393907"/>
              <a:gd name="connsiteY9-492" fmla="*/ 1615862 h 1625283"/>
              <a:gd name="connsiteX10-493" fmla="*/ 914061 w 2393907"/>
              <a:gd name="connsiteY10-494" fmla="*/ 1473622 h 1625283"/>
              <a:gd name="connsiteX11-495" fmla="*/ 323230 w 2393907"/>
              <a:gd name="connsiteY11-496" fmla="*/ 1333086 h 1625283"/>
              <a:gd name="connsiteX12-497" fmla="*/ 63454 w 2393907"/>
              <a:gd name="connsiteY12-498" fmla="*/ 1176696 h 1625283"/>
              <a:gd name="connsiteX13-499" fmla="*/ 118962 w 2393907"/>
              <a:gd name="connsiteY13-500" fmla="*/ 965596 h 1625283"/>
              <a:gd name="connsiteX14-501" fmla="*/ 1748 w 2393907"/>
              <a:gd name="connsiteY14-502" fmla="*/ 749013 h 1625283"/>
              <a:gd name="connsiteX15-503" fmla="*/ 215811 w 2393907"/>
              <a:gd name="connsiteY15-504" fmla="*/ 556508 h 1625283"/>
              <a:gd name="connsiteX16-505" fmla="*/ 217859 w 2393907"/>
              <a:gd name="connsiteY16-506" fmla="*/ 551433 h 1625283"/>
              <a:gd name="connsiteX17-507" fmla="*/ 313213 w 2393907"/>
              <a:gd name="connsiteY17-508" fmla="*/ 274991 h 1625283"/>
              <a:gd name="connsiteX18-509" fmla="*/ 753313 w 2393907"/>
              <a:gd name="connsiteY18-510" fmla="*/ 213117 h 1625283"/>
              <a:gd name="connsiteX19-511" fmla="*/ 858735 w 2393907"/>
              <a:gd name="connsiteY19-512" fmla="*/ 162647 h 1625283"/>
              <a:gd name="connsiteX20-513" fmla="*/ 1126787 w 2393907"/>
              <a:gd name="connsiteY20-514" fmla="*/ 1403 h 1625283"/>
              <a:gd name="connsiteX21-515" fmla="*/ 1653043 w 2393907"/>
              <a:gd name="connsiteY21-516" fmla="*/ 111045 h 1625283"/>
              <a:gd name="connsiteX22-517" fmla="*/ 1880882 w 2393907"/>
              <a:gd name="connsiteY22-518" fmla="*/ 25565 h 1625283"/>
              <a:gd name="connsiteX0-519" fmla="*/ 1880882 w 2393907"/>
              <a:gd name="connsiteY0-520" fmla="*/ 25565 h 1625283"/>
              <a:gd name="connsiteX1-521" fmla="*/ 1964618 w 2393907"/>
              <a:gd name="connsiteY1-522" fmla="*/ 44703 h 1625283"/>
              <a:gd name="connsiteX2-523" fmla="*/ 2122620 w 2393907"/>
              <a:gd name="connsiteY2-524" fmla="*/ 225689 h 1625283"/>
              <a:gd name="connsiteX3-525" fmla="*/ 2325393 w 2393907"/>
              <a:gd name="connsiteY3-526" fmla="*/ 401340 h 1625283"/>
              <a:gd name="connsiteX4-527" fmla="*/ 2316317 w 2393907"/>
              <a:gd name="connsiteY4-528" fmla="*/ 591808 h 1625283"/>
              <a:gd name="connsiteX5-529" fmla="*/ 2382616 w 2393907"/>
              <a:gd name="connsiteY5-530" fmla="*/ 883030 h 1625283"/>
              <a:gd name="connsiteX6-531" fmla="*/ 2072037 w 2393907"/>
              <a:gd name="connsiteY6-532" fmla="*/ 1137951 h 1625283"/>
              <a:gd name="connsiteX7-533" fmla="*/ 1960855 w 2393907"/>
              <a:gd name="connsiteY7-534" fmla="*/ 1356385 h 1625283"/>
              <a:gd name="connsiteX8-535" fmla="*/ 1582316 w 2393907"/>
              <a:gd name="connsiteY8-536" fmla="*/ 1382833 h 1625283"/>
              <a:gd name="connsiteX9-537" fmla="*/ 1311804 w 2393907"/>
              <a:gd name="connsiteY9-538" fmla="*/ 1615862 h 1625283"/>
              <a:gd name="connsiteX10-539" fmla="*/ 914061 w 2393907"/>
              <a:gd name="connsiteY10-540" fmla="*/ 1473622 h 1625283"/>
              <a:gd name="connsiteX11-541" fmla="*/ 323230 w 2393907"/>
              <a:gd name="connsiteY11-542" fmla="*/ 1333086 h 1625283"/>
              <a:gd name="connsiteX12-543" fmla="*/ 63454 w 2393907"/>
              <a:gd name="connsiteY12-544" fmla="*/ 1176696 h 1625283"/>
              <a:gd name="connsiteX13-545" fmla="*/ 118962 w 2393907"/>
              <a:gd name="connsiteY13-546" fmla="*/ 965596 h 1625283"/>
              <a:gd name="connsiteX14-547" fmla="*/ 1748 w 2393907"/>
              <a:gd name="connsiteY14-548" fmla="*/ 749013 h 1625283"/>
              <a:gd name="connsiteX15-549" fmla="*/ 215811 w 2393907"/>
              <a:gd name="connsiteY15-550" fmla="*/ 556508 h 1625283"/>
              <a:gd name="connsiteX16-551" fmla="*/ 217859 w 2393907"/>
              <a:gd name="connsiteY16-552" fmla="*/ 551433 h 1625283"/>
              <a:gd name="connsiteX17-553" fmla="*/ 313213 w 2393907"/>
              <a:gd name="connsiteY17-554" fmla="*/ 274991 h 1625283"/>
              <a:gd name="connsiteX18-555" fmla="*/ 753313 w 2393907"/>
              <a:gd name="connsiteY18-556" fmla="*/ 213117 h 1625283"/>
              <a:gd name="connsiteX19-557" fmla="*/ 858735 w 2393907"/>
              <a:gd name="connsiteY19-558" fmla="*/ 162647 h 1625283"/>
              <a:gd name="connsiteX20-559" fmla="*/ 1126787 w 2393907"/>
              <a:gd name="connsiteY20-560" fmla="*/ 1403 h 1625283"/>
              <a:gd name="connsiteX21-561" fmla="*/ 1653043 w 2393907"/>
              <a:gd name="connsiteY21-562" fmla="*/ 111045 h 1625283"/>
              <a:gd name="connsiteX22-563" fmla="*/ 1880882 w 2393907"/>
              <a:gd name="connsiteY22-564" fmla="*/ 25565 h 1625283"/>
              <a:gd name="connsiteX0-565" fmla="*/ 1880882 w 2393907"/>
              <a:gd name="connsiteY0-566" fmla="*/ 25565 h 1625283"/>
              <a:gd name="connsiteX1-567" fmla="*/ 1964618 w 2393907"/>
              <a:gd name="connsiteY1-568" fmla="*/ 44703 h 1625283"/>
              <a:gd name="connsiteX2-569" fmla="*/ 2122620 w 2393907"/>
              <a:gd name="connsiteY2-570" fmla="*/ 225689 h 1625283"/>
              <a:gd name="connsiteX3-571" fmla="*/ 2325393 w 2393907"/>
              <a:gd name="connsiteY3-572" fmla="*/ 401340 h 1625283"/>
              <a:gd name="connsiteX4-573" fmla="*/ 2316317 w 2393907"/>
              <a:gd name="connsiteY4-574" fmla="*/ 591808 h 1625283"/>
              <a:gd name="connsiteX5-575" fmla="*/ 2382616 w 2393907"/>
              <a:gd name="connsiteY5-576" fmla="*/ 883030 h 1625283"/>
              <a:gd name="connsiteX6-577" fmla="*/ 2072037 w 2393907"/>
              <a:gd name="connsiteY6-578" fmla="*/ 1137951 h 1625283"/>
              <a:gd name="connsiteX7-579" fmla="*/ 1960855 w 2393907"/>
              <a:gd name="connsiteY7-580" fmla="*/ 1356385 h 1625283"/>
              <a:gd name="connsiteX8-581" fmla="*/ 1582316 w 2393907"/>
              <a:gd name="connsiteY8-582" fmla="*/ 1382833 h 1625283"/>
              <a:gd name="connsiteX9-583" fmla="*/ 1311804 w 2393907"/>
              <a:gd name="connsiteY9-584" fmla="*/ 1615862 h 1625283"/>
              <a:gd name="connsiteX10-585" fmla="*/ 914061 w 2393907"/>
              <a:gd name="connsiteY10-586" fmla="*/ 1473622 h 1625283"/>
              <a:gd name="connsiteX11-587" fmla="*/ 323230 w 2393907"/>
              <a:gd name="connsiteY11-588" fmla="*/ 1333086 h 1625283"/>
              <a:gd name="connsiteX12-589" fmla="*/ 63454 w 2393907"/>
              <a:gd name="connsiteY12-590" fmla="*/ 1176696 h 1625283"/>
              <a:gd name="connsiteX13-591" fmla="*/ 118962 w 2393907"/>
              <a:gd name="connsiteY13-592" fmla="*/ 965596 h 1625283"/>
              <a:gd name="connsiteX14-593" fmla="*/ 1748 w 2393907"/>
              <a:gd name="connsiteY14-594" fmla="*/ 749013 h 1625283"/>
              <a:gd name="connsiteX15-595" fmla="*/ 215811 w 2393907"/>
              <a:gd name="connsiteY15-596" fmla="*/ 556508 h 1625283"/>
              <a:gd name="connsiteX16-597" fmla="*/ 217859 w 2393907"/>
              <a:gd name="connsiteY16-598" fmla="*/ 551433 h 1625283"/>
              <a:gd name="connsiteX17-599" fmla="*/ 313213 w 2393907"/>
              <a:gd name="connsiteY17-600" fmla="*/ 274991 h 1625283"/>
              <a:gd name="connsiteX18-601" fmla="*/ 753313 w 2393907"/>
              <a:gd name="connsiteY18-602" fmla="*/ 213117 h 1625283"/>
              <a:gd name="connsiteX19-603" fmla="*/ 858735 w 2393907"/>
              <a:gd name="connsiteY19-604" fmla="*/ 162647 h 1625283"/>
              <a:gd name="connsiteX20-605" fmla="*/ 1126787 w 2393907"/>
              <a:gd name="connsiteY20-606" fmla="*/ 1403 h 1625283"/>
              <a:gd name="connsiteX21-607" fmla="*/ 1653043 w 2393907"/>
              <a:gd name="connsiteY21-608" fmla="*/ 111045 h 1625283"/>
              <a:gd name="connsiteX22-609" fmla="*/ 1880882 w 2393907"/>
              <a:gd name="connsiteY22-610" fmla="*/ 25565 h 1625283"/>
              <a:gd name="connsiteX0-611" fmla="*/ 1880882 w 2393907"/>
              <a:gd name="connsiteY0-612" fmla="*/ 25565 h 1625283"/>
              <a:gd name="connsiteX1-613" fmla="*/ 1964618 w 2393907"/>
              <a:gd name="connsiteY1-614" fmla="*/ 44703 h 1625283"/>
              <a:gd name="connsiteX2-615" fmla="*/ 2122620 w 2393907"/>
              <a:gd name="connsiteY2-616" fmla="*/ 225689 h 1625283"/>
              <a:gd name="connsiteX3-617" fmla="*/ 2325393 w 2393907"/>
              <a:gd name="connsiteY3-618" fmla="*/ 401340 h 1625283"/>
              <a:gd name="connsiteX4-619" fmla="*/ 2316317 w 2393907"/>
              <a:gd name="connsiteY4-620" fmla="*/ 591808 h 1625283"/>
              <a:gd name="connsiteX5-621" fmla="*/ 2382616 w 2393907"/>
              <a:gd name="connsiteY5-622" fmla="*/ 883030 h 1625283"/>
              <a:gd name="connsiteX6-623" fmla="*/ 2072037 w 2393907"/>
              <a:gd name="connsiteY6-624" fmla="*/ 1137951 h 1625283"/>
              <a:gd name="connsiteX7-625" fmla="*/ 1960855 w 2393907"/>
              <a:gd name="connsiteY7-626" fmla="*/ 1356385 h 1625283"/>
              <a:gd name="connsiteX8-627" fmla="*/ 1582316 w 2393907"/>
              <a:gd name="connsiteY8-628" fmla="*/ 1382833 h 1625283"/>
              <a:gd name="connsiteX9-629" fmla="*/ 1311804 w 2393907"/>
              <a:gd name="connsiteY9-630" fmla="*/ 1615862 h 1625283"/>
              <a:gd name="connsiteX10-631" fmla="*/ 914061 w 2393907"/>
              <a:gd name="connsiteY10-632" fmla="*/ 1473622 h 1625283"/>
              <a:gd name="connsiteX11-633" fmla="*/ 323230 w 2393907"/>
              <a:gd name="connsiteY11-634" fmla="*/ 1333086 h 1625283"/>
              <a:gd name="connsiteX12-635" fmla="*/ 63454 w 2393907"/>
              <a:gd name="connsiteY12-636" fmla="*/ 1176696 h 1625283"/>
              <a:gd name="connsiteX13-637" fmla="*/ 118962 w 2393907"/>
              <a:gd name="connsiteY13-638" fmla="*/ 965596 h 1625283"/>
              <a:gd name="connsiteX14-639" fmla="*/ 1748 w 2393907"/>
              <a:gd name="connsiteY14-640" fmla="*/ 749013 h 1625283"/>
              <a:gd name="connsiteX15-641" fmla="*/ 215811 w 2393907"/>
              <a:gd name="connsiteY15-642" fmla="*/ 556508 h 1625283"/>
              <a:gd name="connsiteX16-643" fmla="*/ 217859 w 2393907"/>
              <a:gd name="connsiteY16-644" fmla="*/ 551433 h 1625283"/>
              <a:gd name="connsiteX17-645" fmla="*/ 313213 w 2393907"/>
              <a:gd name="connsiteY17-646" fmla="*/ 274991 h 1625283"/>
              <a:gd name="connsiteX18-647" fmla="*/ 753313 w 2393907"/>
              <a:gd name="connsiteY18-648" fmla="*/ 213117 h 1625283"/>
              <a:gd name="connsiteX19-649" fmla="*/ 858735 w 2393907"/>
              <a:gd name="connsiteY19-650" fmla="*/ 162647 h 1625283"/>
              <a:gd name="connsiteX20-651" fmla="*/ 1126787 w 2393907"/>
              <a:gd name="connsiteY20-652" fmla="*/ 1403 h 1625283"/>
              <a:gd name="connsiteX21-653" fmla="*/ 1653043 w 2393907"/>
              <a:gd name="connsiteY21-654" fmla="*/ 111045 h 1625283"/>
              <a:gd name="connsiteX22-655" fmla="*/ 1880882 w 2393907"/>
              <a:gd name="connsiteY22-656" fmla="*/ 25565 h 1625283"/>
              <a:gd name="connsiteX0-657" fmla="*/ 1880882 w 2393907"/>
              <a:gd name="connsiteY0-658" fmla="*/ 25565 h 1625283"/>
              <a:gd name="connsiteX1-659" fmla="*/ 1964618 w 2393907"/>
              <a:gd name="connsiteY1-660" fmla="*/ 44703 h 1625283"/>
              <a:gd name="connsiteX2-661" fmla="*/ 2122620 w 2393907"/>
              <a:gd name="connsiteY2-662" fmla="*/ 225689 h 1625283"/>
              <a:gd name="connsiteX3-663" fmla="*/ 2325393 w 2393907"/>
              <a:gd name="connsiteY3-664" fmla="*/ 401340 h 1625283"/>
              <a:gd name="connsiteX4-665" fmla="*/ 2316317 w 2393907"/>
              <a:gd name="connsiteY4-666" fmla="*/ 591808 h 1625283"/>
              <a:gd name="connsiteX5-667" fmla="*/ 2382616 w 2393907"/>
              <a:gd name="connsiteY5-668" fmla="*/ 883030 h 1625283"/>
              <a:gd name="connsiteX6-669" fmla="*/ 2072037 w 2393907"/>
              <a:gd name="connsiteY6-670" fmla="*/ 1137951 h 1625283"/>
              <a:gd name="connsiteX7-671" fmla="*/ 1960855 w 2393907"/>
              <a:gd name="connsiteY7-672" fmla="*/ 1356385 h 1625283"/>
              <a:gd name="connsiteX8-673" fmla="*/ 1582316 w 2393907"/>
              <a:gd name="connsiteY8-674" fmla="*/ 1382833 h 1625283"/>
              <a:gd name="connsiteX9-675" fmla="*/ 1311804 w 2393907"/>
              <a:gd name="connsiteY9-676" fmla="*/ 1615862 h 1625283"/>
              <a:gd name="connsiteX10-677" fmla="*/ 914061 w 2393907"/>
              <a:gd name="connsiteY10-678" fmla="*/ 1473622 h 1625283"/>
              <a:gd name="connsiteX11-679" fmla="*/ 323230 w 2393907"/>
              <a:gd name="connsiteY11-680" fmla="*/ 1333086 h 1625283"/>
              <a:gd name="connsiteX12-681" fmla="*/ 63454 w 2393907"/>
              <a:gd name="connsiteY12-682" fmla="*/ 1176696 h 1625283"/>
              <a:gd name="connsiteX13-683" fmla="*/ 118962 w 2393907"/>
              <a:gd name="connsiteY13-684" fmla="*/ 965596 h 1625283"/>
              <a:gd name="connsiteX14-685" fmla="*/ 1748 w 2393907"/>
              <a:gd name="connsiteY14-686" fmla="*/ 749013 h 1625283"/>
              <a:gd name="connsiteX15-687" fmla="*/ 215811 w 2393907"/>
              <a:gd name="connsiteY15-688" fmla="*/ 556508 h 1625283"/>
              <a:gd name="connsiteX16-689" fmla="*/ 217859 w 2393907"/>
              <a:gd name="connsiteY16-690" fmla="*/ 551433 h 1625283"/>
              <a:gd name="connsiteX17-691" fmla="*/ 313213 w 2393907"/>
              <a:gd name="connsiteY17-692" fmla="*/ 274991 h 1625283"/>
              <a:gd name="connsiteX18-693" fmla="*/ 757300 w 2393907"/>
              <a:gd name="connsiteY18-694" fmla="*/ 198595 h 1625283"/>
              <a:gd name="connsiteX19-695" fmla="*/ 858735 w 2393907"/>
              <a:gd name="connsiteY19-696" fmla="*/ 162647 h 1625283"/>
              <a:gd name="connsiteX20-697" fmla="*/ 1126787 w 2393907"/>
              <a:gd name="connsiteY20-698" fmla="*/ 1403 h 1625283"/>
              <a:gd name="connsiteX21-699" fmla="*/ 1653043 w 2393907"/>
              <a:gd name="connsiteY21-700" fmla="*/ 111045 h 1625283"/>
              <a:gd name="connsiteX22-701" fmla="*/ 1880882 w 2393907"/>
              <a:gd name="connsiteY22-702" fmla="*/ 25565 h 1625283"/>
              <a:gd name="connsiteX0-703" fmla="*/ 1880882 w 2393907"/>
              <a:gd name="connsiteY0-704" fmla="*/ 25565 h 1625283"/>
              <a:gd name="connsiteX1-705" fmla="*/ 1964618 w 2393907"/>
              <a:gd name="connsiteY1-706" fmla="*/ 44703 h 1625283"/>
              <a:gd name="connsiteX2-707" fmla="*/ 2122620 w 2393907"/>
              <a:gd name="connsiteY2-708" fmla="*/ 225689 h 1625283"/>
              <a:gd name="connsiteX3-709" fmla="*/ 2325393 w 2393907"/>
              <a:gd name="connsiteY3-710" fmla="*/ 401340 h 1625283"/>
              <a:gd name="connsiteX4-711" fmla="*/ 2316317 w 2393907"/>
              <a:gd name="connsiteY4-712" fmla="*/ 591808 h 1625283"/>
              <a:gd name="connsiteX5-713" fmla="*/ 2382616 w 2393907"/>
              <a:gd name="connsiteY5-714" fmla="*/ 883030 h 1625283"/>
              <a:gd name="connsiteX6-715" fmla="*/ 2072037 w 2393907"/>
              <a:gd name="connsiteY6-716" fmla="*/ 1137951 h 1625283"/>
              <a:gd name="connsiteX7-717" fmla="*/ 1960855 w 2393907"/>
              <a:gd name="connsiteY7-718" fmla="*/ 1356385 h 1625283"/>
              <a:gd name="connsiteX8-719" fmla="*/ 1582316 w 2393907"/>
              <a:gd name="connsiteY8-720" fmla="*/ 1382833 h 1625283"/>
              <a:gd name="connsiteX9-721" fmla="*/ 1311804 w 2393907"/>
              <a:gd name="connsiteY9-722" fmla="*/ 1615862 h 1625283"/>
              <a:gd name="connsiteX10-723" fmla="*/ 914061 w 2393907"/>
              <a:gd name="connsiteY10-724" fmla="*/ 1473622 h 1625283"/>
              <a:gd name="connsiteX11-725" fmla="*/ 323230 w 2393907"/>
              <a:gd name="connsiteY11-726" fmla="*/ 1333086 h 1625283"/>
              <a:gd name="connsiteX12-727" fmla="*/ 63454 w 2393907"/>
              <a:gd name="connsiteY12-728" fmla="*/ 1176696 h 1625283"/>
              <a:gd name="connsiteX13-729" fmla="*/ 118962 w 2393907"/>
              <a:gd name="connsiteY13-730" fmla="*/ 965596 h 1625283"/>
              <a:gd name="connsiteX14-731" fmla="*/ 1748 w 2393907"/>
              <a:gd name="connsiteY14-732" fmla="*/ 749013 h 1625283"/>
              <a:gd name="connsiteX15-733" fmla="*/ 215811 w 2393907"/>
              <a:gd name="connsiteY15-734" fmla="*/ 556508 h 1625283"/>
              <a:gd name="connsiteX16-735" fmla="*/ 217859 w 2393907"/>
              <a:gd name="connsiteY16-736" fmla="*/ 551433 h 1625283"/>
              <a:gd name="connsiteX17-737" fmla="*/ 313213 w 2393907"/>
              <a:gd name="connsiteY17-738" fmla="*/ 274991 h 1625283"/>
              <a:gd name="connsiteX18-739" fmla="*/ 745924 w 2393907"/>
              <a:gd name="connsiteY18-740" fmla="*/ 208747 h 1625283"/>
              <a:gd name="connsiteX19-741" fmla="*/ 858735 w 2393907"/>
              <a:gd name="connsiteY19-742" fmla="*/ 162647 h 1625283"/>
              <a:gd name="connsiteX20-743" fmla="*/ 1126787 w 2393907"/>
              <a:gd name="connsiteY20-744" fmla="*/ 1403 h 1625283"/>
              <a:gd name="connsiteX21-745" fmla="*/ 1653043 w 2393907"/>
              <a:gd name="connsiteY21-746" fmla="*/ 111045 h 1625283"/>
              <a:gd name="connsiteX22-747" fmla="*/ 1880882 w 2393907"/>
              <a:gd name="connsiteY22-748" fmla="*/ 25565 h 1625283"/>
              <a:gd name="connsiteX0-749" fmla="*/ 1880882 w 2393907"/>
              <a:gd name="connsiteY0-750" fmla="*/ 25565 h 1625283"/>
              <a:gd name="connsiteX1-751" fmla="*/ 1964618 w 2393907"/>
              <a:gd name="connsiteY1-752" fmla="*/ 44703 h 1625283"/>
              <a:gd name="connsiteX2-753" fmla="*/ 2122620 w 2393907"/>
              <a:gd name="connsiteY2-754" fmla="*/ 225689 h 1625283"/>
              <a:gd name="connsiteX3-755" fmla="*/ 2325393 w 2393907"/>
              <a:gd name="connsiteY3-756" fmla="*/ 401340 h 1625283"/>
              <a:gd name="connsiteX4-757" fmla="*/ 2316317 w 2393907"/>
              <a:gd name="connsiteY4-758" fmla="*/ 591808 h 1625283"/>
              <a:gd name="connsiteX5-759" fmla="*/ 2382616 w 2393907"/>
              <a:gd name="connsiteY5-760" fmla="*/ 883030 h 1625283"/>
              <a:gd name="connsiteX6-761" fmla="*/ 2072037 w 2393907"/>
              <a:gd name="connsiteY6-762" fmla="*/ 1137951 h 1625283"/>
              <a:gd name="connsiteX7-763" fmla="*/ 1960855 w 2393907"/>
              <a:gd name="connsiteY7-764" fmla="*/ 1356385 h 1625283"/>
              <a:gd name="connsiteX8-765" fmla="*/ 1582316 w 2393907"/>
              <a:gd name="connsiteY8-766" fmla="*/ 1382833 h 1625283"/>
              <a:gd name="connsiteX9-767" fmla="*/ 1311804 w 2393907"/>
              <a:gd name="connsiteY9-768" fmla="*/ 1615862 h 1625283"/>
              <a:gd name="connsiteX10-769" fmla="*/ 914061 w 2393907"/>
              <a:gd name="connsiteY10-770" fmla="*/ 1473622 h 1625283"/>
              <a:gd name="connsiteX11-771" fmla="*/ 323230 w 2393907"/>
              <a:gd name="connsiteY11-772" fmla="*/ 1333086 h 1625283"/>
              <a:gd name="connsiteX12-773" fmla="*/ 63454 w 2393907"/>
              <a:gd name="connsiteY12-774" fmla="*/ 1176696 h 1625283"/>
              <a:gd name="connsiteX13-775" fmla="*/ 118962 w 2393907"/>
              <a:gd name="connsiteY13-776" fmla="*/ 965596 h 1625283"/>
              <a:gd name="connsiteX14-777" fmla="*/ 1748 w 2393907"/>
              <a:gd name="connsiteY14-778" fmla="*/ 749013 h 1625283"/>
              <a:gd name="connsiteX15-779" fmla="*/ 215811 w 2393907"/>
              <a:gd name="connsiteY15-780" fmla="*/ 556508 h 1625283"/>
              <a:gd name="connsiteX16-781" fmla="*/ 217859 w 2393907"/>
              <a:gd name="connsiteY16-782" fmla="*/ 551433 h 1625283"/>
              <a:gd name="connsiteX17-783" fmla="*/ 313213 w 2393907"/>
              <a:gd name="connsiteY17-784" fmla="*/ 274991 h 1625283"/>
              <a:gd name="connsiteX18-785" fmla="*/ 745924 w 2393907"/>
              <a:gd name="connsiteY18-786" fmla="*/ 208747 h 1625283"/>
              <a:gd name="connsiteX19-787" fmla="*/ 858735 w 2393907"/>
              <a:gd name="connsiteY19-788" fmla="*/ 162647 h 1625283"/>
              <a:gd name="connsiteX20-789" fmla="*/ 1126787 w 2393907"/>
              <a:gd name="connsiteY20-790" fmla="*/ 1403 h 1625283"/>
              <a:gd name="connsiteX21-791" fmla="*/ 1653043 w 2393907"/>
              <a:gd name="connsiteY21-792" fmla="*/ 111045 h 1625283"/>
              <a:gd name="connsiteX22-793" fmla="*/ 1880882 w 2393907"/>
              <a:gd name="connsiteY22-794" fmla="*/ 25565 h 1625283"/>
              <a:gd name="connsiteX0-795" fmla="*/ 1880882 w 2393907"/>
              <a:gd name="connsiteY0-796" fmla="*/ 25565 h 1625283"/>
              <a:gd name="connsiteX1-797" fmla="*/ 1964618 w 2393907"/>
              <a:gd name="connsiteY1-798" fmla="*/ 44703 h 1625283"/>
              <a:gd name="connsiteX2-799" fmla="*/ 2122620 w 2393907"/>
              <a:gd name="connsiteY2-800" fmla="*/ 225689 h 1625283"/>
              <a:gd name="connsiteX3-801" fmla="*/ 2325393 w 2393907"/>
              <a:gd name="connsiteY3-802" fmla="*/ 401340 h 1625283"/>
              <a:gd name="connsiteX4-803" fmla="*/ 2316317 w 2393907"/>
              <a:gd name="connsiteY4-804" fmla="*/ 591808 h 1625283"/>
              <a:gd name="connsiteX5-805" fmla="*/ 2382616 w 2393907"/>
              <a:gd name="connsiteY5-806" fmla="*/ 883030 h 1625283"/>
              <a:gd name="connsiteX6-807" fmla="*/ 2072037 w 2393907"/>
              <a:gd name="connsiteY6-808" fmla="*/ 1137951 h 1625283"/>
              <a:gd name="connsiteX7-809" fmla="*/ 1960855 w 2393907"/>
              <a:gd name="connsiteY7-810" fmla="*/ 1356385 h 1625283"/>
              <a:gd name="connsiteX8-811" fmla="*/ 1582316 w 2393907"/>
              <a:gd name="connsiteY8-812" fmla="*/ 1382833 h 1625283"/>
              <a:gd name="connsiteX9-813" fmla="*/ 1311804 w 2393907"/>
              <a:gd name="connsiteY9-814" fmla="*/ 1615862 h 1625283"/>
              <a:gd name="connsiteX10-815" fmla="*/ 914061 w 2393907"/>
              <a:gd name="connsiteY10-816" fmla="*/ 1473622 h 1625283"/>
              <a:gd name="connsiteX11-817" fmla="*/ 323230 w 2393907"/>
              <a:gd name="connsiteY11-818" fmla="*/ 1333086 h 1625283"/>
              <a:gd name="connsiteX12-819" fmla="*/ 63454 w 2393907"/>
              <a:gd name="connsiteY12-820" fmla="*/ 1176696 h 1625283"/>
              <a:gd name="connsiteX13-821" fmla="*/ 118962 w 2393907"/>
              <a:gd name="connsiteY13-822" fmla="*/ 965596 h 1625283"/>
              <a:gd name="connsiteX14-823" fmla="*/ 1748 w 2393907"/>
              <a:gd name="connsiteY14-824" fmla="*/ 749013 h 1625283"/>
              <a:gd name="connsiteX15-825" fmla="*/ 215811 w 2393907"/>
              <a:gd name="connsiteY15-826" fmla="*/ 556508 h 1625283"/>
              <a:gd name="connsiteX16-827" fmla="*/ 217859 w 2393907"/>
              <a:gd name="connsiteY16-828" fmla="*/ 551433 h 1625283"/>
              <a:gd name="connsiteX17-829" fmla="*/ 313213 w 2393907"/>
              <a:gd name="connsiteY17-830" fmla="*/ 274991 h 1625283"/>
              <a:gd name="connsiteX18-831" fmla="*/ 745924 w 2393907"/>
              <a:gd name="connsiteY18-832" fmla="*/ 208747 h 1625283"/>
              <a:gd name="connsiteX19-833" fmla="*/ 855588 w 2393907"/>
              <a:gd name="connsiteY19-834" fmla="*/ 148509 h 1625283"/>
              <a:gd name="connsiteX20-835" fmla="*/ 1126787 w 2393907"/>
              <a:gd name="connsiteY20-836" fmla="*/ 1403 h 1625283"/>
              <a:gd name="connsiteX21-837" fmla="*/ 1653043 w 2393907"/>
              <a:gd name="connsiteY21-838" fmla="*/ 111045 h 1625283"/>
              <a:gd name="connsiteX22-839" fmla="*/ 1880882 w 2393907"/>
              <a:gd name="connsiteY22-840" fmla="*/ 25565 h 1625283"/>
              <a:gd name="connsiteX0-841" fmla="*/ 1880882 w 2393907"/>
              <a:gd name="connsiteY0-842" fmla="*/ 25565 h 1625283"/>
              <a:gd name="connsiteX1-843" fmla="*/ 1964618 w 2393907"/>
              <a:gd name="connsiteY1-844" fmla="*/ 44703 h 1625283"/>
              <a:gd name="connsiteX2-845" fmla="*/ 2122620 w 2393907"/>
              <a:gd name="connsiteY2-846" fmla="*/ 225689 h 1625283"/>
              <a:gd name="connsiteX3-847" fmla="*/ 2325393 w 2393907"/>
              <a:gd name="connsiteY3-848" fmla="*/ 401340 h 1625283"/>
              <a:gd name="connsiteX4-849" fmla="*/ 2316317 w 2393907"/>
              <a:gd name="connsiteY4-850" fmla="*/ 591808 h 1625283"/>
              <a:gd name="connsiteX5-851" fmla="*/ 2382616 w 2393907"/>
              <a:gd name="connsiteY5-852" fmla="*/ 883030 h 1625283"/>
              <a:gd name="connsiteX6-853" fmla="*/ 2072037 w 2393907"/>
              <a:gd name="connsiteY6-854" fmla="*/ 1137951 h 1625283"/>
              <a:gd name="connsiteX7-855" fmla="*/ 1960855 w 2393907"/>
              <a:gd name="connsiteY7-856" fmla="*/ 1356385 h 1625283"/>
              <a:gd name="connsiteX8-857" fmla="*/ 1582316 w 2393907"/>
              <a:gd name="connsiteY8-858" fmla="*/ 1382833 h 1625283"/>
              <a:gd name="connsiteX9-859" fmla="*/ 1311804 w 2393907"/>
              <a:gd name="connsiteY9-860" fmla="*/ 1615862 h 1625283"/>
              <a:gd name="connsiteX10-861" fmla="*/ 914061 w 2393907"/>
              <a:gd name="connsiteY10-862" fmla="*/ 1473622 h 1625283"/>
              <a:gd name="connsiteX11-863" fmla="*/ 323230 w 2393907"/>
              <a:gd name="connsiteY11-864" fmla="*/ 1333086 h 1625283"/>
              <a:gd name="connsiteX12-865" fmla="*/ 63454 w 2393907"/>
              <a:gd name="connsiteY12-866" fmla="*/ 1176696 h 1625283"/>
              <a:gd name="connsiteX13-867" fmla="*/ 118962 w 2393907"/>
              <a:gd name="connsiteY13-868" fmla="*/ 965596 h 1625283"/>
              <a:gd name="connsiteX14-869" fmla="*/ 1748 w 2393907"/>
              <a:gd name="connsiteY14-870" fmla="*/ 749013 h 1625283"/>
              <a:gd name="connsiteX15-871" fmla="*/ 215811 w 2393907"/>
              <a:gd name="connsiteY15-872" fmla="*/ 556508 h 1625283"/>
              <a:gd name="connsiteX16-873" fmla="*/ 217859 w 2393907"/>
              <a:gd name="connsiteY16-874" fmla="*/ 551433 h 1625283"/>
              <a:gd name="connsiteX17-875" fmla="*/ 313213 w 2393907"/>
              <a:gd name="connsiteY17-876" fmla="*/ 274991 h 1625283"/>
              <a:gd name="connsiteX18-877" fmla="*/ 745924 w 2393907"/>
              <a:gd name="connsiteY18-878" fmla="*/ 208747 h 1625283"/>
              <a:gd name="connsiteX19-879" fmla="*/ 880135 w 2393907"/>
              <a:gd name="connsiteY19-880" fmla="*/ 161494 h 1625283"/>
              <a:gd name="connsiteX20-881" fmla="*/ 1126787 w 2393907"/>
              <a:gd name="connsiteY20-882" fmla="*/ 1403 h 1625283"/>
              <a:gd name="connsiteX21-883" fmla="*/ 1653043 w 2393907"/>
              <a:gd name="connsiteY21-884" fmla="*/ 111045 h 1625283"/>
              <a:gd name="connsiteX22-885" fmla="*/ 1880882 w 2393907"/>
              <a:gd name="connsiteY22-886" fmla="*/ 25565 h 1625283"/>
              <a:gd name="connsiteX0-887" fmla="*/ 1880882 w 2393907"/>
              <a:gd name="connsiteY0-888" fmla="*/ 25565 h 1625283"/>
              <a:gd name="connsiteX1-889" fmla="*/ 1964618 w 2393907"/>
              <a:gd name="connsiteY1-890" fmla="*/ 44703 h 1625283"/>
              <a:gd name="connsiteX2-891" fmla="*/ 2122620 w 2393907"/>
              <a:gd name="connsiteY2-892" fmla="*/ 225689 h 1625283"/>
              <a:gd name="connsiteX3-893" fmla="*/ 2325393 w 2393907"/>
              <a:gd name="connsiteY3-894" fmla="*/ 401340 h 1625283"/>
              <a:gd name="connsiteX4-895" fmla="*/ 2316317 w 2393907"/>
              <a:gd name="connsiteY4-896" fmla="*/ 591808 h 1625283"/>
              <a:gd name="connsiteX5-897" fmla="*/ 2382616 w 2393907"/>
              <a:gd name="connsiteY5-898" fmla="*/ 883030 h 1625283"/>
              <a:gd name="connsiteX6-899" fmla="*/ 2072037 w 2393907"/>
              <a:gd name="connsiteY6-900" fmla="*/ 1137951 h 1625283"/>
              <a:gd name="connsiteX7-901" fmla="*/ 1960855 w 2393907"/>
              <a:gd name="connsiteY7-902" fmla="*/ 1356385 h 1625283"/>
              <a:gd name="connsiteX8-903" fmla="*/ 1582316 w 2393907"/>
              <a:gd name="connsiteY8-904" fmla="*/ 1382833 h 1625283"/>
              <a:gd name="connsiteX9-905" fmla="*/ 1311804 w 2393907"/>
              <a:gd name="connsiteY9-906" fmla="*/ 1615862 h 1625283"/>
              <a:gd name="connsiteX10-907" fmla="*/ 914061 w 2393907"/>
              <a:gd name="connsiteY10-908" fmla="*/ 1473622 h 1625283"/>
              <a:gd name="connsiteX11-909" fmla="*/ 323230 w 2393907"/>
              <a:gd name="connsiteY11-910" fmla="*/ 1333086 h 1625283"/>
              <a:gd name="connsiteX12-911" fmla="*/ 63454 w 2393907"/>
              <a:gd name="connsiteY12-912" fmla="*/ 1176696 h 1625283"/>
              <a:gd name="connsiteX13-913" fmla="*/ 118962 w 2393907"/>
              <a:gd name="connsiteY13-914" fmla="*/ 965596 h 1625283"/>
              <a:gd name="connsiteX14-915" fmla="*/ 1748 w 2393907"/>
              <a:gd name="connsiteY14-916" fmla="*/ 749013 h 1625283"/>
              <a:gd name="connsiteX15-917" fmla="*/ 215811 w 2393907"/>
              <a:gd name="connsiteY15-918" fmla="*/ 556508 h 1625283"/>
              <a:gd name="connsiteX16-919" fmla="*/ 217859 w 2393907"/>
              <a:gd name="connsiteY16-920" fmla="*/ 551433 h 1625283"/>
              <a:gd name="connsiteX17-921" fmla="*/ 313213 w 2393907"/>
              <a:gd name="connsiteY17-922" fmla="*/ 274991 h 1625283"/>
              <a:gd name="connsiteX18-923" fmla="*/ 745924 w 2393907"/>
              <a:gd name="connsiteY18-924" fmla="*/ 208747 h 1625283"/>
              <a:gd name="connsiteX19-925" fmla="*/ 1126787 w 2393907"/>
              <a:gd name="connsiteY19-926" fmla="*/ 1403 h 1625283"/>
              <a:gd name="connsiteX20-927" fmla="*/ 1653043 w 2393907"/>
              <a:gd name="connsiteY20-928" fmla="*/ 111045 h 1625283"/>
              <a:gd name="connsiteX21-929" fmla="*/ 1880882 w 2393907"/>
              <a:gd name="connsiteY21-930" fmla="*/ 25565 h 1625283"/>
              <a:gd name="connsiteX0-931" fmla="*/ 1880882 w 2393907"/>
              <a:gd name="connsiteY0-932" fmla="*/ 25565 h 1625283"/>
              <a:gd name="connsiteX1-933" fmla="*/ 1964618 w 2393907"/>
              <a:gd name="connsiteY1-934" fmla="*/ 44703 h 1625283"/>
              <a:gd name="connsiteX2-935" fmla="*/ 2122620 w 2393907"/>
              <a:gd name="connsiteY2-936" fmla="*/ 225689 h 1625283"/>
              <a:gd name="connsiteX3-937" fmla="*/ 2325393 w 2393907"/>
              <a:gd name="connsiteY3-938" fmla="*/ 401340 h 1625283"/>
              <a:gd name="connsiteX4-939" fmla="*/ 2316317 w 2393907"/>
              <a:gd name="connsiteY4-940" fmla="*/ 591808 h 1625283"/>
              <a:gd name="connsiteX5-941" fmla="*/ 2382616 w 2393907"/>
              <a:gd name="connsiteY5-942" fmla="*/ 883030 h 1625283"/>
              <a:gd name="connsiteX6-943" fmla="*/ 2072037 w 2393907"/>
              <a:gd name="connsiteY6-944" fmla="*/ 1137951 h 1625283"/>
              <a:gd name="connsiteX7-945" fmla="*/ 1960855 w 2393907"/>
              <a:gd name="connsiteY7-946" fmla="*/ 1356385 h 1625283"/>
              <a:gd name="connsiteX8-947" fmla="*/ 1582316 w 2393907"/>
              <a:gd name="connsiteY8-948" fmla="*/ 1382833 h 1625283"/>
              <a:gd name="connsiteX9-949" fmla="*/ 1311804 w 2393907"/>
              <a:gd name="connsiteY9-950" fmla="*/ 1615862 h 1625283"/>
              <a:gd name="connsiteX10-951" fmla="*/ 914061 w 2393907"/>
              <a:gd name="connsiteY10-952" fmla="*/ 1473622 h 1625283"/>
              <a:gd name="connsiteX11-953" fmla="*/ 323230 w 2393907"/>
              <a:gd name="connsiteY11-954" fmla="*/ 1333086 h 1625283"/>
              <a:gd name="connsiteX12-955" fmla="*/ 63454 w 2393907"/>
              <a:gd name="connsiteY12-956" fmla="*/ 1176696 h 1625283"/>
              <a:gd name="connsiteX13-957" fmla="*/ 118962 w 2393907"/>
              <a:gd name="connsiteY13-958" fmla="*/ 965596 h 1625283"/>
              <a:gd name="connsiteX14-959" fmla="*/ 1748 w 2393907"/>
              <a:gd name="connsiteY14-960" fmla="*/ 749013 h 1625283"/>
              <a:gd name="connsiteX15-961" fmla="*/ 215811 w 2393907"/>
              <a:gd name="connsiteY15-962" fmla="*/ 556508 h 1625283"/>
              <a:gd name="connsiteX16-963" fmla="*/ 217859 w 2393907"/>
              <a:gd name="connsiteY16-964" fmla="*/ 551433 h 1625283"/>
              <a:gd name="connsiteX17-965" fmla="*/ 313213 w 2393907"/>
              <a:gd name="connsiteY17-966" fmla="*/ 274991 h 1625283"/>
              <a:gd name="connsiteX18-967" fmla="*/ 755563 w 2393907"/>
              <a:gd name="connsiteY18-968" fmla="*/ 210612 h 1625283"/>
              <a:gd name="connsiteX19-969" fmla="*/ 1126787 w 2393907"/>
              <a:gd name="connsiteY19-970" fmla="*/ 1403 h 1625283"/>
              <a:gd name="connsiteX20-971" fmla="*/ 1653043 w 2393907"/>
              <a:gd name="connsiteY20-972" fmla="*/ 111045 h 1625283"/>
              <a:gd name="connsiteX21-973" fmla="*/ 1880882 w 2393907"/>
              <a:gd name="connsiteY21-974" fmla="*/ 25565 h 1625283"/>
              <a:gd name="connsiteX0-975" fmla="*/ 1880882 w 2393907"/>
              <a:gd name="connsiteY0-976" fmla="*/ 33059 h 1632777"/>
              <a:gd name="connsiteX1-977" fmla="*/ 1964618 w 2393907"/>
              <a:gd name="connsiteY1-978" fmla="*/ 52197 h 1632777"/>
              <a:gd name="connsiteX2-979" fmla="*/ 2122620 w 2393907"/>
              <a:gd name="connsiteY2-980" fmla="*/ 233183 h 1632777"/>
              <a:gd name="connsiteX3-981" fmla="*/ 2325393 w 2393907"/>
              <a:gd name="connsiteY3-982" fmla="*/ 408834 h 1632777"/>
              <a:gd name="connsiteX4-983" fmla="*/ 2316317 w 2393907"/>
              <a:gd name="connsiteY4-984" fmla="*/ 599302 h 1632777"/>
              <a:gd name="connsiteX5-985" fmla="*/ 2382616 w 2393907"/>
              <a:gd name="connsiteY5-986" fmla="*/ 890524 h 1632777"/>
              <a:gd name="connsiteX6-987" fmla="*/ 2072037 w 2393907"/>
              <a:gd name="connsiteY6-988" fmla="*/ 1145445 h 1632777"/>
              <a:gd name="connsiteX7-989" fmla="*/ 1960855 w 2393907"/>
              <a:gd name="connsiteY7-990" fmla="*/ 1363879 h 1632777"/>
              <a:gd name="connsiteX8-991" fmla="*/ 1582316 w 2393907"/>
              <a:gd name="connsiteY8-992" fmla="*/ 1390327 h 1632777"/>
              <a:gd name="connsiteX9-993" fmla="*/ 1311804 w 2393907"/>
              <a:gd name="connsiteY9-994" fmla="*/ 1623356 h 1632777"/>
              <a:gd name="connsiteX10-995" fmla="*/ 914061 w 2393907"/>
              <a:gd name="connsiteY10-996" fmla="*/ 1481116 h 1632777"/>
              <a:gd name="connsiteX11-997" fmla="*/ 323230 w 2393907"/>
              <a:gd name="connsiteY11-998" fmla="*/ 1340580 h 1632777"/>
              <a:gd name="connsiteX12-999" fmla="*/ 63454 w 2393907"/>
              <a:gd name="connsiteY12-1000" fmla="*/ 1184190 h 1632777"/>
              <a:gd name="connsiteX13-1001" fmla="*/ 118962 w 2393907"/>
              <a:gd name="connsiteY13-1002" fmla="*/ 973090 h 1632777"/>
              <a:gd name="connsiteX14-1003" fmla="*/ 1748 w 2393907"/>
              <a:gd name="connsiteY14-1004" fmla="*/ 756507 h 1632777"/>
              <a:gd name="connsiteX15-1005" fmla="*/ 215811 w 2393907"/>
              <a:gd name="connsiteY15-1006" fmla="*/ 564002 h 1632777"/>
              <a:gd name="connsiteX16-1007" fmla="*/ 217859 w 2393907"/>
              <a:gd name="connsiteY16-1008" fmla="*/ 558927 h 1632777"/>
              <a:gd name="connsiteX17-1009" fmla="*/ 313213 w 2393907"/>
              <a:gd name="connsiteY17-1010" fmla="*/ 282485 h 1632777"/>
              <a:gd name="connsiteX18-1011" fmla="*/ 755563 w 2393907"/>
              <a:gd name="connsiteY18-1012" fmla="*/ 218106 h 1632777"/>
              <a:gd name="connsiteX19-1013" fmla="*/ 1224149 w 2393907"/>
              <a:gd name="connsiteY19-1014" fmla="*/ 1263 h 1632777"/>
              <a:gd name="connsiteX20-1015" fmla="*/ 1653043 w 2393907"/>
              <a:gd name="connsiteY20-1016" fmla="*/ 118539 h 1632777"/>
              <a:gd name="connsiteX21-1017" fmla="*/ 1880882 w 2393907"/>
              <a:gd name="connsiteY21-1018" fmla="*/ 33059 h 1632777"/>
              <a:gd name="connsiteX0-1019" fmla="*/ 1880882 w 2393907"/>
              <a:gd name="connsiteY0-1020" fmla="*/ 33059 h 1632777"/>
              <a:gd name="connsiteX1-1021" fmla="*/ 1964618 w 2393907"/>
              <a:gd name="connsiteY1-1022" fmla="*/ 52197 h 1632777"/>
              <a:gd name="connsiteX2-1023" fmla="*/ 2122620 w 2393907"/>
              <a:gd name="connsiteY2-1024" fmla="*/ 233183 h 1632777"/>
              <a:gd name="connsiteX3-1025" fmla="*/ 2325393 w 2393907"/>
              <a:gd name="connsiteY3-1026" fmla="*/ 408834 h 1632777"/>
              <a:gd name="connsiteX4-1027" fmla="*/ 2316317 w 2393907"/>
              <a:gd name="connsiteY4-1028" fmla="*/ 599302 h 1632777"/>
              <a:gd name="connsiteX5-1029" fmla="*/ 2382616 w 2393907"/>
              <a:gd name="connsiteY5-1030" fmla="*/ 890524 h 1632777"/>
              <a:gd name="connsiteX6-1031" fmla="*/ 2072037 w 2393907"/>
              <a:gd name="connsiteY6-1032" fmla="*/ 1145445 h 1632777"/>
              <a:gd name="connsiteX7-1033" fmla="*/ 1960855 w 2393907"/>
              <a:gd name="connsiteY7-1034" fmla="*/ 1363879 h 1632777"/>
              <a:gd name="connsiteX8-1035" fmla="*/ 1582316 w 2393907"/>
              <a:gd name="connsiteY8-1036" fmla="*/ 1390327 h 1632777"/>
              <a:gd name="connsiteX9-1037" fmla="*/ 1311804 w 2393907"/>
              <a:gd name="connsiteY9-1038" fmla="*/ 1623356 h 1632777"/>
              <a:gd name="connsiteX10-1039" fmla="*/ 914061 w 2393907"/>
              <a:gd name="connsiteY10-1040" fmla="*/ 1481116 h 1632777"/>
              <a:gd name="connsiteX11-1041" fmla="*/ 323230 w 2393907"/>
              <a:gd name="connsiteY11-1042" fmla="*/ 1340580 h 1632777"/>
              <a:gd name="connsiteX12-1043" fmla="*/ 63454 w 2393907"/>
              <a:gd name="connsiteY12-1044" fmla="*/ 1184190 h 1632777"/>
              <a:gd name="connsiteX13-1045" fmla="*/ 118962 w 2393907"/>
              <a:gd name="connsiteY13-1046" fmla="*/ 973090 h 1632777"/>
              <a:gd name="connsiteX14-1047" fmla="*/ 1748 w 2393907"/>
              <a:gd name="connsiteY14-1048" fmla="*/ 756507 h 1632777"/>
              <a:gd name="connsiteX15-1049" fmla="*/ 215811 w 2393907"/>
              <a:gd name="connsiteY15-1050" fmla="*/ 564002 h 1632777"/>
              <a:gd name="connsiteX16-1051" fmla="*/ 217859 w 2393907"/>
              <a:gd name="connsiteY16-1052" fmla="*/ 558927 h 1632777"/>
              <a:gd name="connsiteX17-1053" fmla="*/ 313213 w 2393907"/>
              <a:gd name="connsiteY17-1054" fmla="*/ 282485 h 1632777"/>
              <a:gd name="connsiteX18-1055" fmla="*/ 755563 w 2393907"/>
              <a:gd name="connsiteY18-1056" fmla="*/ 218106 h 1632777"/>
              <a:gd name="connsiteX19-1057" fmla="*/ 1224149 w 2393907"/>
              <a:gd name="connsiteY19-1058" fmla="*/ 1263 h 1632777"/>
              <a:gd name="connsiteX20-1059" fmla="*/ 1653043 w 2393907"/>
              <a:gd name="connsiteY20-1060" fmla="*/ 118539 h 1632777"/>
              <a:gd name="connsiteX21-1061" fmla="*/ 1880882 w 2393907"/>
              <a:gd name="connsiteY21-1062" fmla="*/ 33059 h 1632777"/>
              <a:gd name="connsiteX0-1063" fmla="*/ 1880882 w 2393907"/>
              <a:gd name="connsiteY0-1064" fmla="*/ 33100 h 1632818"/>
              <a:gd name="connsiteX1-1065" fmla="*/ 1964618 w 2393907"/>
              <a:gd name="connsiteY1-1066" fmla="*/ 52238 h 1632818"/>
              <a:gd name="connsiteX2-1067" fmla="*/ 2122620 w 2393907"/>
              <a:gd name="connsiteY2-1068" fmla="*/ 233224 h 1632818"/>
              <a:gd name="connsiteX3-1069" fmla="*/ 2325393 w 2393907"/>
              <a:gd name="connsiteY3-1070" fmla="*/ 408875 h 1632818"/>
              <a:gd name="connsiteX4-1071" fmla="*/ 2316317 w 2393907"/>
              <a:gd name="connsiteY4-1072" fmla="*/ 599343 h 1632818"/>
              <a:gd name="connsiteX5-1073" fmla="*/ 2382616 w 2393907"/>
              <a:gd name="connsiteY5-1074" fmla="*/ 890565 h 1632818"/>
              <a:gd name="connsiteX6-1075" fmla="*/ 2072037 w 2393907"/>
              <a:gd name="connsiteY6-1076" fmla="*/ 1145486 h 1632818"/>
              <a:gd name="connsiteX7-1077" fmla="*/ 1960855 w 2393907"/>
              <a:gd name="connsiteY7-1078" fmla="*/ 1363920 h 1632818"/>
              <a:gd name="connsiteX8-1079" fmla="*/ 1582316 w 2393907"/>
              <a:gd name="connsiteY8-1080" fmla="*/ 1390368 h 1632818"/>
              <a:gd name="connsiteX9-1081" fmla="*/ 1311804 w 2393907"/>
              <a:gd name="connsiteY9-1082" fmla="*/ 1623397 h 1632818"/>
              <a:gd name="connsiteX10-1083" fmla="*/ 914061 w 2393907"/>
              <a:gd name="connsiteY10-1084" fmla="*/ 1481157 h 1632818"/>
              <a:gd name="connsiteX11-1085" fmla="*/ 323230 w 2393907"/>
              <a:gd name="connsiteY11-1086" fmla="*/ 1340621 h 1632818"/>
              <a:gd name="connsiteX12-1087" fmla="*/ 63454 w 2393907"/>
              <a:gd name="connsiteY12-1088" fmla="*/ 1184231 h 1632818"/>
              <a:gd name="connsiteX13-1089" fmla="*/ 118962 w 2393907"/>
              <a:gd name="connsiteY13-1090" fmla="*/ 973131 h 1632818"/>
              <a:gd name="connsiteX14-1091" fmla="*/ 1748 w 2393907"/>
              <a:gd name="connsiteY14-1092" fmla="*/ 756548 h 1632818"/>
              <a:gd name="connsiteX15-1093" fmla="*/ 215811 w 2393907"/>
              <a:gd name="connsiteY15-1094" fmla="*/ 564043 h 1632818"/>
              <a:gd name="connsiteX16-1095" fmla="*/ 217859 w 2393907"/>
              <a:gd name="connsiteY16-1096" fmla="*/ 558968 h 1632818"/>
              <a:gd name="connsiteX17-1097" fmla="*/ 313213 w 2393907"/>
              <a:gd name="connsiteY17-1098" fmla="*/ 282526 h 1632818"/>
              <a:gd name="connsiteX18-1099" fmla="*/ 755563 w 2393907"/>
              <a:gd name="connsiteY18-1100" fmla="*/ 218147 h 1632818"/>
              <a:gd name="connsiteX19-1101" fmla="*/ 1224149 w 2393907"/>
              <a:gd name="connsiteY19-1102" fmla="*/ 1304 h 1632818"/>
              <a:gd name="connsiteX20-1103" fmla="*/ 1476445 w 2393907"/>
              <a:gd name="connsiteY20-1104" fmla="*/ 116177 h 1632818"/>
              <a:gd name="connsiteX21-1105" fmla="*/ 1880882 w 2393907"/>
              <a:gd name="connsiteY21-1106" fmla="*/ 33100 h 1632818"/>
              <a:gd name="connsiteX0-1107" fmla="*/ 1880882 w 2393907"/>
              <a:gd name="connsiteY0-1108" fmla="*/ 33897 h 1633615"/>
              <a:gd name="connsiteX1-1109" fmla="*/ 1964618 w 2393907"/>
              <a:gd name="connsiteY1-1110" fmla="*/ 53035 h 1633615"/>
              <a:gd name="connsiteX2-1111" fmla="*/ 2122620 w 2393907"/>
              <a:gd name="connsiteY2-1112" fmla="*/ 234021 h 1633615"/>
              <a:gd name="connsiteX3-1113" fmla="*/ 2325393 w 2393907"/>
              <a:gd name="connsiteY3-1114" fmla="*/ 409672 h 1633615"/>
              <a:gd name="connsiteX4-1115" fmla="*/ 2316317 w 2393907"/>
              <a:gd name="connsiteY4-1116" fmla="*/ 600140 h 1633615"/>
              <a:gd name="connsiteX5-1117" fmla="*/ 2382616 w 2393907"/>
              <a:gd name="connsiteY5-1118" fmla="*/ 891362 h 1633615"/>
              <a:gd name="connsiteX6-1119" fmla="*/ 2072037 w 2393907"/>
              <a:gd name="connsiteY6-1120" fmla="*/ 1146283 h 1633615"/>
              <a:gd name="connsiteX7-1121" fmla="*/ 1960855 w 2393907"/>
              <a:gd name="connsiteY7-1122" fmla="*/ 1364717 h 1633615"/>
              <a:gd name="connsiteX8-1123" fmla="*/ 1582316 w 2393907"/>
              <a:gd name="connsiteY8-1124" fmla="*/ 1391165 h 1633615"/>
              <a:gd name="connsiteX9-1125" fmla="*/ 1311804 w 2393907"/>
              <a:gd name="connsiteY9-1126" fmla="*/ 1624194 h 1633615"/>
              <a:gd name="connsiteX10-1127" fmla="*/ 914061 w 2393907"/>
              <a:gd name="connsiteY10-1128" fmla="*/ 1481954 h 1633615"/>
              <a:gd name="connsiteX11-1129" fmla="*/ 323230 w 2393907"/>
              <a:gd name="connsiteY11-1130" fmla="*/ 1341418 h 1633615"/>
              <a:gd name="connsiteX12-1131" fmla="*/ 63454 w 2393907"/>
              <a:gd name="connsiteY12-1132" fmla="*/ 1185028 h 1633615"/>
              <a:gd name="connsiteX13-1133" fmla="*/ 118962 w 2393907"/>
              <a:gd name="connsiteY13-1134" fmla="*/ 973928 h 1633615"/>
              <a:gd name="connsiteX14-1135" fmla="*/ 1748 w 2393907"/>
              <a:gd name="connsiteY14-1136" fmla="*/ 757345 h 1633615"/>
              <a:gd name="connsiteX15-1137" fmla="*/ 215811 w 2393907"/>
              <a:gd name="connsiteY15-1138" fmla="*/ 564840 h 1633615"/>
              <a:gd name="connsiteX16-1139" fmla="*/ 217859 w 2393907"/>
              <a:gd name="connsiteY16-1140" fmla="*/ 559765 h 1633615"/>
              <a:gd name="connsiteX17-1141" fmla="*/ 313213 w 2393907"/>
              <a:gd name="connsiteY17-1142" fmla="*/ 283323 h 1633615"/>
              <a:gd name="connsiteX18-1143" fmla="*/ 755563 w 2393907"/>
              <a:gd name="connsiteY18-1144" fmla="*/ 218944 h 1633615"/>
              <a:gd name="connsiteX19-1145" fmla="*/ 1224149 w 2393907"/>
              <a:gd name="connsiteY19-1146" fmla="*/ 2101 h 1633615"/>
              <a:gd name="connsiteX20-1147" fmla="*/ 1474907 w 2393907"/>
              <a:gd name="connsiteY20-1148" fmla="*/ 88440 h 1633615"/>
              <a:gd name="connsiteX21-1149" fmla="*/ 1880882 w 2393907"/>
              <a:gd name="connsiteY21-1150" fmla="*/ 33897 h 1633615"/>
              <a:gd name="connsiteX0-1151" fmla="*/ 1821892 w 2393907"/>
              <a:gd name="connsiteY0-1152" fmla="*/ 1307 h 1633615"/>
              <a:gd name="connsiteX1-1153" fmla="*/ 1964618 w 2393907"/>
              <a:gd name="connsiteY1-1154" fmla="*/ 53035 h 1633615"/>
              <a:gd name="connsiteX2-1155" fmla="*/ 2122620 w 2393907"/>
              <a:gd name="connsiteY2-1156" fmla="*/ 234021 h 1633615"/>
              <a:gd name="connsiteX3-1157" fmla="*/ 2325393 w 2393907"/>
              <a:gd name="connsiteY3-1158" fmla="*/ 409672 h 1633615"/>
              <a:gd name="connsiteX4-1159" fmla="*/ 2316317 w 2393907"/>
              <a:gd name="connsiteY4-1160" fmla="*/ 600140 h 1633615"/>
              <a:gd name="connsiteX5-1161" fmla="*/ 2382616 w 2393907"/>
              <a:gd name="connsiteY5-1162" fmla="*/ 891362 h 1633615"/>
              <a:gd name="connsiteX6-1163" fmla="*/ 2072037 w 2393907"/>
              <a:gd name="connsiteY6-1164" fmla="*/ 1146283 h 1633615"/>
              <a:gd name="connsiteX7-1165" fmla="*/ 1960855 w 2393907"/>
              <a:gd name="connsiteY7-1166" fmla="*/ 1364717 h 1633615"/>
              <a:gd name="connsiteX8-1167" fmla="*/ 1582316 w 2393907"/>
              <a:gd name="connsiteY8-1168" fmla="*/ 1391165 h 1633615"/>
              <a:gd name="connsiteX9-1169" fmla="*/ 1311804 w 2393907"/>
              <a:gd name="connsiteY9-1170" fmla="*/ 1624194 h 1633615"/>
              <a:gd name="connsiteX10-1171" fmla="*/ 914061 w 2393907"/>
              <a:gd name="connsiteY10-1172" fmla="*/ 1481954 h 1633615"/>
              <a:gd name="connsiteX11-1173" fmla="*/ 323230 w 2393907"/>
              <a:gd name="connsiteY11-1174" fmla="*/ 1341418 h 1633615"/>
              <a:gd name="connsiteX12-1175" fmla="*/ 63454 w 2393907"/>
              <a:gd name="connsiteY12-1176" fmla="*/ 1185028 h 1633615"/>
              <a:gd name="connsiteX13-1177" fmla="*/ 118962 w 2393907"/>
              <a:gd name="connsiteY13-1178" fmla="*/ 973928 h 1633615"/>
              <a:gd name="connsiteX14-1179" fmla="*/ 1748 w 2393907"/>
              <a:gd name="connsiteY14-1180" fmla="*/ 757345 h 1633615"/>
              <a:gd name="connsiteX15-1181" fmla="*/ 215811 w 2393907"/>
              <a:gd name="connsiteY15-1182" fmla="*/ 564840 h 1633615"/>
              <a:gd name="connsiteX16-1183" fmla="*/ 217859 w 2393907"/>
              <a:gd name="connsiteY16-1184" fmla="*/ 559765 h 1633615"/>
              <a:gd name="connsiteX17-1185" fmla="*/ 313213 w 2393907"/>
              <a:gd name="connsiteY17-1186" fmla="*/ 283323 h 1633615"/>
              <a:gd name="connsiteX18-1187" fmla="*/ 755563 w 2393907"/>
              <a:gd name="connsiteY18-1188" fmla="*/ 218944 h 1633615"/>
              <a:gd name="connsiteX19-1189" fmla="*/ 1224149 w 2393907"/>
              <a:gd name="connsiteY19-1190" fmla="*/ 2101 h 1633615"/>
              <a:gd name="connsiteX20-1191" fmla="*/ 1474907 w 2393907"/>
              <a:gd name="connsiteY20-1192" fmla="*/ 88440 h 1633615"/>
              <a:gd name="connsiteX21-1193" fmla="*/ 1821892 w 2393907"/>
              <a:gd name="connsiteY21-1194" fmla="*/ 1307 h 1633615"/>
              <a:gd name="connsiteX0-1195" fmla="*/ 1821892 w 2393907"/>
              <a:gd name="connsiteY0-1196" fmla="*/ 1307 h 1633615"/>
              <a:gd name="connsiteX1-1197" fmla="*/ 1964618 w 2393907"/>
              <a:gd name="connsiteY1-1198" fmla="*/ 53035 h 1633615"/>
              <a:gd name="connsiteX2-1199" fmla="*/ 2082069 w 2393907"/>
              <a:gd name="connsiteY2-1200" fmla="*/ 233823 h 1633615"/>
              <a:gd name="connsiteX3-1201" fmla="*/ 2325393 w 2393907"/>
              <a:gd name="connsiteY3-1202" fmla="*/ 409672 h 1633615"/>
              <a:gd name="connsiteX4-1203" fmla="*/ 2316317 w 2393907"/>
              <a:gd name="connsiteY4-1204" fmla="*/ 600140 h 1633615"/>
              <a:gd name="connsiteX5-1205" fmla="*/ 2382616 w 2393907"/>
              <a:gd name="connsiteY5-1206" fmla="*/ 891362 h 1633615"/>
              <a:gd name="connsiteX6-1207" fmla="*/ 2072037 w 2393907"/>
              <a:gd name="connsiteY6-1208" fmla="*/ 1146283 h 1633615"/>
              <a:gd name="connsiteX7-1209" fmla="*/ 1960855 w 2393907"/>
              <a:gd name="connsiteY7-1210" fmla="*/ 1364717 h 1633615"/>
              <a:gd name="connsiteX8-1211" fmla="*/ 1582316 w 2393907"/>
              <a:gd name="connsiteY8-1212" fmla="*/ 1391165 h 1633615"/>
              <a:gd name="connsiteX9-1213" fmla="*/ 1311804 w 2393907"/>
              <a:gd name="connsiteY9-1214" fmla="*/ 1624194 h 1633615"/>
              <a:gd name="connsiteX10-1215" fmla="*/ 914061 w 2393907"/>
              <a:gd name="connsiteY10-1216" fmla="*/ 1481954 h 1633615"/>
              <a:gd name="connsiteX11-1217" fmla="*/ 323230 w 2393907"/>
              <a:gd name="connsiteY11-1218" fmla="*/ 1341418 h 1633615"/>
              <a:gd name="connsiteX12-1219" fmla="*/ 63454 w 2393907"/>
              <a:gd name="connsiteY12-1220" fmla="*/ 1185028 h 1633615"/>
              <a:gd name="connsiteX13-1221" fmla="*/ 118962 w 2393907"/>
              <a:gd name="connsiteY13-1222" fmla="*/ 973928 h 1633615"/>
              <a:gd name="connsiteX14-1223" fmla="*/ 1748 w 2393907"/>
              <a:gd name="connsiteY14-1224" fmla="*/ 757345 h 1633615"/>
              <a:gd name="connsiteX15-1225" fmla="*/ 215811 w 2393907"/>
              <a:gd name="connsiteY15-1226" fmla="*/ 564840 h 1633615"/>
              <a:gd name="connsiteX16-1227" fmla="*/ 217859 w 2393907"/>
              <a:gd name="connsiteY16-1228" fmla="*/ 559765 h 1633615"/>
              <a:gd name="connsiteX17-1229" fmla="*/ 313213 w 2393907"/>
              <a:gd name="connsiteY17-1230" fmla="*/ 283323 h 1633615"/>
              <a:gd name="connsiteX18-1231" fmla="*/ 755563 w 2393907"/>
              <a:gd name="connsiteY18-1232" fmla="*/ 218944 h 1633615"/>
              <a:gd name="connsiteX19-1233" fmla="*/ 1224149 w 2393907"/>
              <a:gd name="connsiteY19-1234" fmla="*/ 2101 h 1633615"/>
              <a:gd name="connsiteX20-1235" fmla="*/ 1474907 w 2393907"/>
              <a:gd name="connsiteY20-1236" fmla="*/ 88440 h 1633615"/>
              <a:gd name="connsiteX21-1237" fmla="*/ 1821892 w 2393907"/>
              <a:gd name="connsiteY21-1238" fmla="*/ 1307 h 1633615"/>
              <a:gd name="connsiteX0-1239" fmla="*/ 1821892 w 2393907"/>
              <a:gd name="connsiteY0-1240" fmla="*/ 838 h 1633146"/>
              <a:gd name="connsiteX1-1241" fmla="*/ 1964618 w 2393907"/>
              <a:gd name="connsiteY1-1242" fmla="*/ 52566 h 1633146"/>
              <a:gd name="connsiteX2-1243" fmla="*/ 2082069 w 2393907"/>
              <a:gd name="connsiteY2-1244" fmla="*/ 233354 h 1633146"/>
              <a:gd name="connsiteX3-1245" fmla="*/ 2325393 w 2393907"/>
              <a:gd name="connsiteY3-1246" fmla="*/ 409203 h 1633146"/>
              <a:gd name="connsiteX4-1247" fmla="*/ 2316317 w 2393907"/>
              <a:gd name="connsiteY4-1248" fmla="*/ 599671 h 1633146"/>
              <a:gd name="connsiteX5-1249" fmla="*/ 2382616 w 2393907"/>
              <a:gd name="connsiteY5-1250" fmla="*/ 890893 h 1633146"/>
              <a:gd name="connsiteX6-1251" fmla="*/ 2072037 w 2393907"/>
              <a:gd name="connsiteY6-1252" fmla="*/ 1145814 h 1633146"/>
              <a:gd name="connsiteX7-1253" fmla="*/ 1960855 w 2393907"/>
              <a:gd name="connsiteY7-1254" fmla="*/ 1364248 h 1633146"/>
              <a:gd name="connsiteX8-1255" fmla="*/ 1582316 w 2393907"/>
              <a:gd name="connsiteY8-1256" fmla="*/ 1390696 h 1633146"/>
              <a:gd name="connsiteX9-1257" fmla="*/ 1311804 w 2393907"/>
              <a:gd name="connsiteY9-1258" fmla="*/ 1623725 h 1633146"/>
              <a:gd name="connsiteX10-1259" fmla="*/ 914061 w 2393907"/>
              <a:gd name="connsiteY10-1260" fmla="*/ 1481485 h 1633146"/>
              <a:gd name="connsiteX11-1261" fmla="*/ 323230 w 2393907"/>
              <a:gd name="connsiteY11-1262" fmla="*/ 1340949 h 1633146"/>
              <a:gd name="connsiteX12-1263" fmla="*/ 63454 w 2393907"/>
              <a:gd name="connsiteY12-1264" fmla="*/ 1184559 h 1633146"/>
              <a:gd name="connsiteX13-1265" fmla="*/ 118962 w 2393907"/>
              <a:gd name="connsiteY13-1266" fmla="*/ 973459 h 1633146"/>
              <a:gd name="connsiteX14-1267" fmla="*/ 1748 w 2393907"/>
              <a:gd name="connsiteY14-1268" fmla="*/ 756876 h 1633146"/>
              <a:gd name="connsiteX15-1269" fmla="*/ 215811 w 2393907"/>
              <a:gd name="connsiteY15-1270" fmla="*/ 564371 h 1633146"/>
              <a:gd name="connsiteX16-1271" fmla="*/ 217859 w 2393907"/>
              <a:gd name="connsiteY16-1272" fmla="*/ 559296 h 1633146"/>
              <a:gd name="connsiteX17-1273" fmla="*/ 313213 w 2393907"/>
              <a:gd name="connsiteY17-1274" fmla="*/ 282854 h 1633146"/>
              <a:gd name="connsiteX18-1275" fmla="*/ 755563 w 2393907"/>
              <a:gd name="connsiteY18-1276" fmla="*/ 218475 h 1633146"/>
              <a:gd name="connsiteX19-1277" fmla="*/ 1079872 w 2393907"/>
              <a:gd name="connsiteY19-1278" fmla="*/ 23717 h 1633146"/>
              <a:gd name="connsiteX20-1279" fmla="*/ 1474907 w 2393907"/>
              <a:gd name="connsiteY20-1280" fmla="*/ 87971 h 1633146"/>
              <a:gd name="connsiteX21-1281" fmla="*/ 1821892 w 2393907"/>
              <a:gd name="connsiteY21-1282" fmla="*/ 838 h 1633146"/>
              <a:gd name="connsiteX0-1283" fmla="*/ 1821892 w 2393907"/>
              <a:gd name="connsiteY0-1284" fmla="*/ 838 h 1633146"/>
              <a:gd name="connsiteX1-1285" fmla="*/ 1964618 w 2393907"/>
              <a:gd name="connsiteY1-1286" fmla="*/ 52566 h 1633146"/>
              <a:gd name="connsiteX2-1287" fmla="*/ 2082069 w 2393907"/>
              <a:gd name="connsiteY2-1288" fmla="*/ 233354 h 1633146"/>
              <a:gd name="connsiteX3-1289" fmla="*/ 2325393 w 2393907"/>
              <a:gd name="connsiteY3-1290" fmla="*/ 409203 h 1633146"/>
              <a:gd name="connsiteX4-1291" fmla="*/ 2316317 w 2393907"/>
              <a:gd name="connsiteY4-1292" fmla="*/ 599671 h 1633146"/>
              <a:gd name="connsiteX5-1293" fmla="*/ 2382616 w 2393907"/>
              <a:gd name="connsiteY5-1294" fmla="*/ 890893 h 1633146"/>
              <a:gd name="connsiteX6-1295" fmla="*/ 2072037 w 2393907"/>
              <a:gd name="connsiteY6-1296" fmla="*/ 1145814 h 1633146"/>
              <a:gd name="connsiteX7-1297" fmla="*/ 1960855 w 2393907"/>
              <a:gd name="connsiteY7-1298" fmla="*/ 1364248 h 1633146"/>
              <a:gd name="connsiteX8-1299" fmla="*/ 1582316 w 2393907"/>
              <a:gd name="connsiteY8-1300" fmla="*/ 1390696 h 1633146"/>
              <a:gd name="connsiteX9-1301" fmla="*/ 1311804 w 2393907"/>
              <a:gd name="connsiteY9-1302" fmla="*/ 1623725 h 1633146"/>
              <a:gd name="connsiteX10-1303" fmla="*/ 914061 w 2393907"/>
              <a:gd name="connsiteY10-1304" fmla="*/ 1481485 h 1633146"/>
              <a:gd name="connsiteX11-1305" fmla="*/ 323230 w 2393907"/>
              <a:gd name="connsiteY11-1306" fmla="*/ 1340949 h 1633146"/>
              <a:gd name="connsiteX12-1307" fmla="*/ 63454 w 2393907"/>
              <a:gd name="connsiteY12-1308" fmla="*/ 1184559 h 1633146"/>
              <a:gd name="connsiteX13-1309" fmla="*/ 118962 w 2393907"/>
              <a:gd name="connsiteY13-1310" fmla="*/ 973459 h 1633146"/>
              <a:gd name="connsiteX14-1311" fmla="*/ 1748 w 2393907"/>
              <a:gd name="connsiteY14-1312" fmla="*/ 756876 h 1633146"/>
              <a:gd name="connsiteX15-1313" fmla="*/ 215811 w 2393907"/>
              <a:gd name="connsiteY15-1314" fmla="*/ 564371 h 1633146"/>
              <a:gd name="connsiteX16-1315" fmla="*/ 217859 w 2393907"/>
              <a:gd name="connsiteY16-1316" fmla="*/ 559296 h 1633146"/>
              <a:gd name="connsiteX17-1317" fmla="*/ 313213 w 2393907"/>
              <a:gd name="connsiteY17-1318" fmla="*/ 282854 h 1633146"/>
              <a:gd name="connsiteX18-1319" fmla="*/ 755563 w 2393907"/>
              <a:gd name="connsiteY18-1320" fmla="*/ 218475 h 1633146"/>
              <a:gd name="connsiteX19-1321" fmla="*/ 1119269 w 2393907"/>
              <a:gd name="connsiteY19-1322" fmla="*/ 2516 h 1633146"/>
              <a:gd name="connsiteX20-1323" fmla="*/ 1474907 w 2393907"/>
              <a:gd name="connsiteY20-1324" fmla="*/ 87971 h 1633146"/>
              <a:gd name="connsiteX21-1325" fmla="*/ 1821892 w 2393907"/>
              <a:gd name="connsiteY21-1326" fmla="*/ 838 h 1633146"/>
              <a:gd name="connsiteX0-1327" fmla="*/ 1821892 w 2393907"/>
              <a:gd name="connsiteY0-1328" fmla="*/ 838 h 1633146"/>
              <a:gd name="connsiteX1-1329" fmla="*/ 1964618 w 2393907"/>
              <a:gd name="connsiteY1-1330" fmla="*/ 52566 h 1633146"/>
              <a:gd name="connsiteX2-1331" fmla="*/ 2082069 w 2393907"/>
              <a:gd name="connsiteY2-1332" fmla="*/ 233354 h 1633146"/>
              <a:gd name="connsiteX3-1333" fmla="*/ 2325393 w 2393907"/>
              <a:gd name="connsiteY3-1334" fmla="*/ 409203 h 1633146"/>
              <a:gd name="connsiteX4-1335" fmla="*/ 2316317 w 2393907"/>
              <a:gd name="connsiteY4-1336" fmla="*/ 599671 h 1633146"/>
              <a:gd name="connsiteX5-1337" fmla="*/ 2382616 w 2393907"/>
              <a:gd name="connsiteY5-1338" fmla="*/ 890893 h 1633146"/>
              <a:gd name="connsiteX6-1339" fmla="*/ 2072037 w 2393907"/>
              <a:gd name="connsiteY6-1340" fmla="*/ 1145814 h 1633146"/>
              <a:gd name="connsiteX7-1341" fmla="*/ 1960855 w 2393907"/>
              <a:gd name="connsiteY7-1342" fmla="*/ 1364248 h 1633146"/>
              <a:gd name="connsiteX8-1343" fmla="*/ 1582316 w 2393907"/>
              <a:gd name="connsiteY8-1344" fmla="*/ 1390696 h 1633146"/>
              <a:gd name="connsiteX9-1345" fmla="*/ 1311804 w 2393907"/>
              <a:gd name="connsiteY9-1346" fmla="*/ 1623725 h 1633146"/>
              <a:gd name="connsiteX10-1347" fmla="*/ 914061 w 2393907"/>
              <a:gd name="connsiteY10-1348" fmla="*/ 1481485 h 1633146"/>
              <a:gd name="connsiteX11-1349" fmla="*/ 323230 w 2393907"/>
              <a:gd name="connsiteY11-1350" fmla="*/ 1340949 h 1633146"/>
              <a:gd name="connsiteX12-1351" fmla="*/ 63454 w 2393907"/>
              <a:gd name="connsiteY12-1352" fmla="*/ 1184559 h 1633146"/>
              <a:gd name="connsiteX13-1353" fmla="*/ 118962 w 2393907"/>
              <a:gd name="connsiteY13-1354" fmla="*/ 973459 h 1633146"/>
              <a:gd name="connsiteX14-1355" fmla="*/ 1748 w 2393907"/>
              <a:gd name="connsiteY14-1356" fmla="*/ 756876 h 1633146"/>
              <a:gd name="connsiteX15-1357" fmla="*/ 215811 w 2393907"/>
              <a:gd name="connsiteY15-1358" fmla="*/ 564371 h 1633146"/>
              <a:gd name="connsiteX16-1359" fmla="*/ 217859 w 2393907"/>
              <a:gd name="connsiteY16-1360" fmla="*/ 559296 h 1633146"/>
              <a:gd name="connsiteX17-1361" fmla="*/ 313213 w 2393907"/>
              <a:gd name="connsiteY17-1362" fmla="*/ 282854 h 1633146"/>
              <a:gd name="connsiteX18-1363" fmla="*/ 774457 w 2393907"/>
              <a:gd name="connsiteY18-1364" fmla="*/ 215071 h 1633146"/>
              <a:gd name="connsiteX19-1365" fmla="*/ 1119269 w 2393907"/>
              <a:gd name="connsiteY19-1366" fmla="*/ 2516 h 1633146"/>
              <a:gd name="connsiteX20-1367" fmla="*/ 1474907 w 2393907"/>
              <a:gd name="connsiteY20-1368" fmla="*/ 87971 h 1633146"/>
              <a:gd name="connsiteX21-1369" fmla="*/ 1821892 w 2393907"/>
              <a:gd name="connsiteY21-1370" fmla="*/ 838 h 1633146"/>
              <a:gd name="connsiteX0-1371" fmla="*/ 1821892 w 2393907"/>
              <a:gd name="connsiteY0-1372" fmla="*/ 838 h 1633146"/>
              <a:gd name="connsiteX1-1373" fmla="*/ 1964618 w 2393907"/>
              <a:gd name="connsiteY1-1374" fmla="*/ 52566 h 1633146"/>
              <a:gd name="connsiteX2-1375" fmla="*/ 2082069 w 2393907"/>
              <a:gd name="connsiteY2-1376" fmla="*/ 233354 h 1633146"/>
              <a:gd name="connsiteX3-1377" fmla="*/ 2325393 w 2393907"/>
              <a:gd name="connsiteY3-1378" fmla="*/ 409203 h 1633146"/>
              <a:gd name="connsiteX4-1379" fmla="*/ 2316317 w 2393907"/>
              <a:gd name="connsiteY4-1380" fmla="*/ 599671 h 1633146"/>
              <a:gd name="connsiteX5-1381" fmla="*/ 2382616 w 2393907"/>
              <a:gd name="connsiteY5-1382" fmla="*/ 890893 h 1633146"/>
              <a:gd name="connsiteX6-1383" fmla="*/ 2072037 w 2393907"/>
              <a:gd name="connsiteY6-1384" fmla="*/ 1145814 h 1633146"/>
              <a:gd name="connsiteX7-1385" fmla="*/ 1960855 w 2393907"/>
              <a:gd name="connsiteY7-1386" fmla="*/ 1364248 h 1633146"/>
              <a:gd name="connsiteX8-1387" fmla="*/ 1582316 w 2393907"/>
              <a:gd name="connsiteY8-1388" fmla="*/ 1390696 h 1633146"/>
              <a:gd name="connsiteX9-1389" fmla="*/ 1311804 w 2393907"/>
              <a:gd name="connsiteY9-1390" fmla="*/ 1623725 h 1633146"/>
              <a:gd name="connsiteX10-1391" fmla="*/ 914061 w 2393907"/>
              <a:gd name="connsiteY10-1392" fmla="*/ 1481485 h 1633146"/>
              <a:gd name="connsiteX11-1393" fmla="*/ 323230 w 2393907"/>
              <a:gd name="connsiteY11-1394" fmla="*/ 1340949 h 1633146"/>
              <a:gd name="connsiteX12-1395" fmla="*/ 63454 w 2393907"/>
              <a:gd name="connsiteY12-1396" fmla="*/ 1184559 h 1633146"/>
              <a:gd name="connsiteX13-1397" fmla="*/ 118962 w 2393907"/>
              <a:gd name="connsiteY13-1398" fmla="*/ 973459 h 1633146"/>
              <a:gd name="connsiteX14-1399" fmla="*/ 1748 w 2393907"/>
              <a:gd name="connsiteY14-1400" fmla="*/ 756876 h 1633146"/>
              <a:gd name="connsiteX15-1401" fmla="*/ 215811 w 2393907"/>
              <a:gd name="connsiteY15-1402" fmla="*/ 564371 h 1633146"/>
              <a:gd name="connsiteX16-1403" fmla="*/ 217859 w 2393907"/>
              <a:gd name="connsiteY16-1404" fmla="*/ 559296 h 1633146"/>
              <a:gd name="connsiteX17-1405" fmla="*/ 356212 w 2393907"/>
              <a:gd name="connsiteY17-1406" fmla="*/ 239997 h 1633146"/>
              <a:gd name="connsiteX18-1407" fmla="*/ 774457 w 2393907"/>
              <a:gd name="connsiteY18-1408" fmla="*/ 215071 h 1633146"/>
              <a:gd name="connsiteX19-1409" fmla="*/ 1119269 w 2393907"/>
              <a:gd name="connsiteY19-1410" fmla="*/ 2516 h 1633146"/>
              <a:gd name="connsiteX20-1411" fmla="*/ 1474907 w 2393907"/>
              <a:gd name="connsiteY20-1412" fmla="*/ 87971 h 1633146"/>
              <a:gd name="connsiteX21-1413" fmla="*/ 1821892 w 2393907"/>
              <a:gd name="connsiteY21-1414" fmla="*/ 838 h 1633146"/>
              <a:gd name="connsiteX0-1415" fmla="*/ 1821892 w 2393907"/>
              <a:gd name="connsiteY0-1416" fmla="*/ 838 h 1633146"/>
              <a:gd name="connsiteX1-1417" fmla="*/ 1964618 w 2393907"/>
              <a:gd name="connsiteY1-1418" fmla="*/ 52566 h 1633146"/>
              <a:gd name="connsiteX2-1419" fmla="*/ 2082069 w 2393907"/>
              <a:gd name="connsiteY2-1420" fmla="*/ 233354 h 1633146"/>
              <a:gd name="connsiteX3-1421" fmla="*/ 2305159 w 2393907"/>
              <a:gd name="connsiteY3-1422" fmla="*/ 343522 h 1633146"/>
              <a:gd name="connsiteX4-1423" fmla="*/ 2316317 w 2393907"/>
              <a:gd name="connsiteY4-1424" fmla="*/ 599671 h 1633146"/>
              <a:gd name="connsiteX5-1425" fmla="*/ 2382616 w 2393907"/>
              <a:gd name="connsiteY5-1426" fmla="*/ 890893 h 1633146"/>
              <a:gd name="connsiteX6-1427" fmla="*/ 2072037 w 2393907"/>
              <a:gd name="connsiteY6-1428" fmla="*/ 1145814 h 1633146"/>
              <a:gd name="connsiteX7-1429" fmla="*/ 1960855 w 2393907"/>
              <a:gd name="connsiteY7-1430" fmla="*/ 1364248 h 1633146"/>
              <a:gd name="connsiteX8-1431" fmla="*/ 1582316 w 2393907"/>
              <a:gd name="connsiteY8-1432" fmla="*/ 1390696 h 1633146"/>
              <a:gd name="connsiteX9-1433" fmla="*/ 1311804 w 2393907"/>
              <a:gd name="connsiteY9-1434" fmla="*/ 1623725 h 1633146"/>
              <a:gd name="connsiteX10-1435" fmla="*/ 914061 w 2393907"/>
              <a:gd name="connsiteY10-1436" fmla="*/ 1481485 h 1633146"/>
              <a:gd name="connsiteX11-1437" fmla="*/ 323230 w 2393907"/>
              <a:gd name="connsiteY11-1438" fmla="*/ 1340949 h 1633146"/>
              <a:gd name="connsiteX12-1439" fmla="*/ 63454 w 2393907"/>
              <a:gd name="connsiteY12-1440" fmla="*/ 1184559 h 1633146"/>
              <a:gd name="connsiteX13-1441" fmla="*/ 118962 w 2393907"/>
              <a:gd name="connsiteY13-1442" fmla="*/ 973459 h 1633146"/>
              <a:gd name="connsiteX14-1443" fmla="*/ 1748 w 2393907"/>
              <a:gd name="connsiteY14-1444" fmla="*/ 756876 h 1633146"/>
              <a:gd name="connsiteX15-1445" fmla="*/ 215811 w 2393907"/>
              <a:gd name="connsiteY15-1446" fmla="*/ 564371 h 1633146"/>
              <a:gd name="connsiteX16-1447" fmla="*/ 217859 w 2393907"/>
              <a:gd name="connsiteY16-1448" fmla="*/ 559296 h 1633146"/>
              <a:gd name="connsiteX17-1449" fmla="*/ 356212 w 2393907"/>
              <a:gd name="connsiteY17-1450" fmla="*/ 239997 h 1633146"/>
              <a:gd name="connsiteX18-1451" fmla="*/ 774457 w 2393907"/>
              <a:gd name="connsiteY18-1452" fmla="*/ 215071 h 1633146"/>
              <a:gd name="connsiteX19-1453" fmla="*/ 1119269 w 2393907"/>
              <a:gd name="connsiteY19-1454" fmla="*/ 2516 h 1633146"/>
              <a:gd name="connsiteX20-1455" fmla="*/ 1474907 w 2393907"/>
              <a:gd name="connsiteY20-1456" fmla="*/ 87971 h 1633146"/>
              <a:gd name="connsiteX21-1457" fmla="*/ 1821892 w 2393907"/>
              <a:gd name="connsiteY21-1458" fmla="*/ 838 h 1633146"/>
              <a:gd name="connsiteX0-1459" fmla="*/ 1821892 w 2393907"/>
              <a:gd name="connsiteY0-1460" fmla="*/ 838 h 1633146"/>
              <a:gd name="connsiteX1-1461" fmla="*/ 1964618 w 2393907"/>
              <a:gd name="connsiteY1-1462" fmla="*/ 52566 h 1633146"/>
              <a:gd name="connsiteX2-1463" fmla="*/ 2042799 w 2393907"/>
              <a:gd name="connsiteY2-1464" fmla="*/ 256934 h 1633146"/>
              <a:gd name="connsiteX3-1465" fmla="*/ 2305159 w 2393907"/>
              <a:gd name="connsiteY3-1466" fmla="*/ 343522 h 1633146"/>
              <a:gd name="connsiteX4-1467" fmla="*/ 2316317 w 2393907"/>
              <a:gd name="connsiteY4-1468" fmla="*/ 599671 h 1633146"/>
              <a:gd name="connsiteX5-1469" fmla="*/ 2382616 w 2393907"/>
              <a:gd name="connsiteY5-1470" fmla="*/ 890893 h 1633146"/>
              <a:gd name="connsiteX6-1471" fmla="*/ 2072037 w 2393907"/>
              <a:gd name="connsiteY6-1472" fmla="*/ 1145814 h 1633146"/>
              <a:gd name="connsiteX7-1473" fmla="*/ 1960855 w 2393907"/>
              <a:gd name="connsiteY7-1474" fmla="*/ 1364248 h 1633146"/>
              <a:gd name="connsiteX8-1475" fmla="*/ 1582316 w 2393907"/>
              <a:gd name="connsiteY8-1476" fmla="*/ 1390696 h 1633146"/>
              <a:gd name="connsiteX9-1477" fmla="*/ 1311804 w 2393907"/>
              <a:gd name="connsiteY9-1478" fmla="*/ 1623725 h 1633146"/>
              <a:gd name="connsiteX10-1479" fmla="*/ 914061 w 2393907"/>
              <a:gd name="connsiteY10-1480" fmla="*/ 1481485 h 1633146"/>
              <a:gd name="connsiteX11-1481" fmla="*/ 323230 w 2393907"/>
              <a:gd name="connsiteY11-1482" fmla="*/ 1340949 h 1633146"/>
              <a:gd name="connsiteX12-1483" fmla="*/ 63454 w 2393907"/>
              <a:gd name="connsiteY12-1484" fmla="*/ 1184559 h 1633146"/>
              <a:gd name="connsiteX13-1485" fmla="*/ 118962 w 2393907"/>
              <a:gd name="connsiteY13-1486" fmla="*/ 973459 h 1633146"/>
              <a:gd name="connsiteX14-1487" fmla="*/ 1748 w 2393907"/>
              <a:gd name="connsiteY14-1488" fmla="*/ 756876 h 1633146"/>
              <a:gd name="connsiteX15-1489" fmla="*/ 215811 w 2393907"/>
              <a:gd name="connsiteY15-1490" fmla="*/ 564371 h 1633146"/>
              <a:gd name="connsiteX16-1491" fmla="*/ 217859 w 2393907"/>
              <a:gd name="connsiteY16-1492" fmla="*/ 559296 h 1633146"/>
              <a:gd name="connsiteX17-1493" fmla="*/ 356212 w 2393907"/>
              <a:gd name="connsiteY17-1494" fmla="*/ 239997 h 1633146"/>
              <a:gd name="connsiteX18-1495" fmla="*/ 774457 w 2393907"/>
              <a:gd name="connsiteY18-1496" fmla="*/ 215071 h 1633146"/>
              <a:gd name="connsiteX19-1497" fmla="*/ 1119269 w 2393907"/>
              <a:gd name="connsiteY19-1498" fmla="*/ 2516 h 1633146"/>
              <a:gd name="connsiteX20-1499" fmla="*/ 1474907 w 2393907"/>
              <a:gd name="connsiteY20-1500" fmla="*/ 87971 h 1633146"/>
              <a:gd name="connsiteX21-1501" fmla="*/ 1821892 w 2393907"/>
              <a:gd name="connsiteY21-1502" fmla="*/ 838 h 1633146"/>
              <a:gd name="connsiteX0-1503" fmla="*/ 1821892 w 2393907"/>
              <a:gd name="connsiteY0-1504" fmla="*/ 838 h 1633146"/>
              <a:gd name="connsiteX1-1505" fmla="*/ 1964618 w 2393907"/>
              <a:gd name="connsiteY1-1506" fmla="*/ 52566 h 1633146"/>
              <a:gd name="connsiteX2-1507" fmla="*/ 2042799 w 2393907"/>
              <a:gd name="connsiteY2-1508" fmla="*/ 256934 h 1633146"/>
              <a:gd name="connsiteX3-1509" fmla="*/ 2287104 w 2393907"/>
              <a:gd name="connsiteY3-1510" fmla="*/ 318263 h 1633146"/>
              <a:gd name="connsiteX4-1511" fmla="*/ 2316317 w 2393907"/>
              <a:gd name="connsiteY4-1512" fmla="*/ 599671 h 1633146"/>
              <a:gd name="connsiteX5-1513" fmla="*/ 2382616 w 2393907"/>
              <a:gd name="connsiteY5-1514" fmla="*/ 890893 h 1633146"/>
              <a:gd name="connsiteX6-1515" fmla="*/ 2072037 w 2393907"/>
              <a:gd name="connsiteY6-1516" fmla="*/ 1145814 h 1633146"/>
              <a:gd name="connsiteX7-1517" fmla="*/ 1960855 w 2393907"/>
              <a:gd name="connsiteY7-1518" fmla="*/ 1364248 h 1633146"/>
              <a:gd name="connsiteX8-1519" fmla="*/ 1582316 w 2393907"/>
              <a:gd name="connsiteY8-1520" fmla="*/ 1390696 h 1633146"/>
              <a:gd name="connsiteX9-1521" fmla="*/ 1311804 w 2393907"/>
              <a:gd name="connsiteY9-1522" fmla="*/ 1623725 h 1633146"/>
              <a:gd name="connsiteX10-1523" fmla="*/ 914061 w 2393907"/>
              <a:gd name="connsiteY10-1524" fmla="*/ 1481485 h 1633146"/>
              <a:gd name="connsiteX11-1525" fmla="*/ 323230 w 2393907"/>
              <a:gd name="connsiteY11-1526" fmla="*/ 1340949 h 1633146"/>
              <a:gd name="connsiteX12-1527" fmla="*/ 63454 w 2393907"/>
              <a:gd name="connsiteY12-1528" fmla="*/ 1184559 h 1633146"/>
              <a:gd name="connsiteX13-1529" fmla="*/ 118962 w 2393907"/>
              <a:gd name="connsiteY13-1530" fmla="*/ 973459 h 1633146"/>
              <a:gd name="connsiteX14-1531" fmla="*/ 1748 w 2393907"/>
              <a:gd name="connsiteY14-1532" fmla="*/ 756876 h 1633146"/>
              <a:gd name="connsiteX15-1533" fmla="*/ 215811 w 2393907"/>
              <a:gd name="connsiteY15-1534" fmla="*/ 564371 h 1633146"/>
              <a:gd name="connsiteX16-1535" fmla="*/ 217859 w 2393907"/>
              <a:gd name="connsiteY16-1536" fmla="*/ 559296 h 1633146"/>
              <a:gd name="connsiteX17-1537" fmla="*/ 356212 w 2393907"/>
              <a:gd name="connsiteY17-1538" fmla="*/ 239997 h 1633146"/>
              <a:gd name="connsiteX18-1539" fmla="*/ 774457 w 2393907"/>
              <a:gd name="connsiteY18-1540" fmla="*/ 215071 h 1633146"/>
              <a:gd name="connsiteX19-1541" fmla="*/ 1119269 w 2393907"/>
              <a:gd name="connsiteY19-1542" fmla="*/ 2516 h 1633146"/>
              <a:gd name="connsiteX20-1543" fmla="*/ 1474907 w 2393907"/>
              <a:gd name="connsiteY20-1544" fmla="*/ 87971 h 1633146"/>
              <a:gd name="connsiteX21-1545" fmla="*/ 1821892 w 2393907"/>
              <a:gd name="connsiteY21-1546" fmla="*/ 838 h 1633146"/>
              <a:gd name="connsiteX0-1547" fmla="*/ 1821892 w 2393907"/>
              <a:gd name="connsiteY0-1548" fmla="*/ 838 h 1633146"/>
              <a:gd name="connsiteX1-1549" fmla="*/ 1964618 w 2393907"/>
              <a:gd name="connsiteY1-1550" fmla="*/ 52566 h 1633146"/>
              <a:gd name="connsiteX2-1551" fmla="*/ 2069666 w 2393907"/>
              <a:gd name="connsiteY2-1552" fmla="*/ 224484 h 1633146"/>
              <a:gd name="connsiteX3-1553" fmla="*/ 2287104 w 2393907"/>
              <a:gd name="connsiteY3-1554" fmla="*/ 318263 h 1633146"/>
              <a:gd name="connsiteX4-1555" fmla="*/ 2316317 w 2393907"/>
              <a:gd name="connsiteY4-1556" fmla="*/ 599671 h 1633146"/>
              <a:gd name="connsiteX5-1557" fmla="*/ 2382616 w 2393907"/>
              <a:gd name="connsiteY5-1558" fmla="*/ 890893 h 1633146"/>
              <a:gd name="connsiteX6-1559" fmla="*/ 2072037 w 2393907"/>
              <a:gd name="connsiteY6-1560" fmla="*/ 1145814 h 1633146"/>
              <a:gd name="connsiteX7-1561" fmla="*/ 1960855 w 2393907"/>
              <a:gd name="connsiteY7-1562" fmla="*/ 1364248 h 1633146"/>
              <a:gd name="connsiteX8-1563" fmla="*/ 1582316 w 2393907"/>
              <a:gd name="connsiteY8-1564" fmla="*/ 1390696 h 1633146"/>
              <a:gd name="connsiteX9-1565" fmla="*/ 1311804 w 2393907"/>
              <a:gd name="connsiteY9-1566" fmla="*/ 1623725 h 1633146"/>
              <a:gd name="connsiteX10-1567" fmla="*/ 914061 w 2393907"/>
              <a:gd name="connsiteY10-1568" fmla="*/ 1481485 h 1633146"/>
              <a:gd name="connsiteX11-1569" fmla="*/ 323230 w 2393907"/>
              <a:gd name="connsiteY11-1570" fmla="*/ 1340949 h 1633146"/>
              <a:gd name="connsiteX12-1571" fmla="*/ 63454 w 2393907"/>
              <a:gd name="connsiteY12-1572" fmla="*/ 1184559 h 1633146"/>
              <a:gd name="connsiteX13-1573" fmla="*/ 118962 w 2393907"/>
              <a:gd name="connsiteY13-1574" fmla="*/ 973459 h 1633146"/>
              <a:gd name="connsiteX14-1575" fmla="*/ 1748 w 2393907"/>
              <a:gd name="connsiteY14-1576" fmla="*/ 756876 h 1633146"/>
              <a:gd name="connsiteX15-1577" fmla="*/ 215811 w 2393907"/>
              <a:gd name="connsiteY15-1578" fmla="*/ 564371 h 1633146"/>
              <a:gd name="connsiteX16-1579" fmla="*/ 217859 w 2393907"/>
              <a:gd name="connsiteY16-1580" fmla="*/ 559296 h 1633146"/>
              <a:gd name="connsiteX17-1581" fmla="*/ 356212 w 2393907"/>
              <a:gd name="connsiteY17-1582" fmla="*/ 239997 h 1633146"/>
              <a:gd name="connsiteX18-1583" fmla="*/ 774457 w 2393907"/>
              <a:gd name="connsiteY18-1584" fmla="*/ 215071 h 1633146"/>
              <a:gd name="connsiteX19-1585" fmla="*/ 1119269 w 2393907"/>
              <a:gd name="connsiteY19-1586" fmla="*/ 2516 h 1633146"/>
              <a:gd name="connsiteX20-1587" fmla="*/ 1474907 w 2393907"/>
              <a:gd name="connsiteY20-1588" fmla="*/ 87971 h 1633146"/>
              <a:gd name="connsiteX21-1589" fmla="*/ 1821892 w 2393907"/>
              <a:gd name="connsiteY21-1590" fmla="*/ 838 h 1633146"/>
              <a:gd name="connsiteX0-1591" fmla="*/ 1733785 w 2393907"/>
              <a:gd name="connsiteY0-1592" fmla="*/ 2830 h 1632772"/>
              <a:gd name="connsiteX1-1593" fmla="*/ 1964618 w 2393907"/>
              <a:gd name="connsiteY1-1594" fmla="*/ 52192 h 1632772"/>
              <a:gd name="connsiteX2-1595" fmla="*/ 2069666 w 2393907"/>
              <a:gd name="connsiteY2-1596" fmla="*/ 224110 h 1632772"/>
              <a:gd name="connsiteX3-1597" fmla="*/ 2287104 w 2393907"/>
              <a:gd name="connsiteY3-1598" fmla="*/ 317889 h 1632772"/>
              <a:gd name="connsiteX4-1599" fmla="*/ 2316317 w 2393907"/>
              <a:gd name="connsiteY4-1600" fmla="*/ 599297 h 1632772"/>
              <a:gd name="connsiteX5-1601" fmla="*/ 2382616 w 2393907"/>
              <a:gd name="connsiteY5-1602" fmla="*/ 890519 h 1632772"/>
              <a:gd name="connsiteX6-1603" fmla="*/ 2072037 w 2393907"/>
              <a:gd name="connsiteY6-1604" fmla="*/ 1145440 h 1632772"/>
              <a:gd name="connsiteX7-1605" fmla="*/ 1960855 w 2393907"/>
              <a:gd name="connsiteY7-1606" fmla="*/ 1363874 h 1632772"/>
              <a:gd name="connsiteX8-1607" fmla="*/ 1582316 w 2393907"/>
              <a:gd name="connsiteY8-1608" fmla="*/ 1390322 h 1632772"/>
              <a:gd name="connsiteX9-1609" fmla="*/ 1311804 w 2393907"/>
              <a:gd name="connsiteY9-1610" fmla="*/ 1623351 h 1632772"/>
              <a:gd name="connsiteX10-1611" fmla="*/ 914061 w 2393907"/>
              <a:gd name="connsiteY10-1612" fmla="*/ 1481111 h 1632772"/>
              <a:gd name="connsiteX11-1613" fmla="*/ 323230 w 2393907"/>
              <a:gd name="connsiteY11-1614" fmla="*/ 1340575 h 1632772"/>
              <a:gd name="connsiteX12-1615" fmla="*/ 63454 w 2393907"/>
              <a:gd name="connsiteY12-1616" fmla="*/ 1184185 h 1632772"/>
              <a:gd name="connsiteX13-1617" fmla="*/ 118962 w 2393907"/>
              <a:gd name="connsiteY13-1618" fmla="*/ 973085 h 1632772"/>
              <a:gd name="connsiteX14-1619" fmla="*/ 1748 w 2393907"/>
              <a:gd name="connsiteY14-1620" fmla="*/ 756502 h 1632772"/>
              <a:gd name="connsiteX15-1621" fmla="*/ 215811 w 2393907"/>
              <a:gd name="connsiteY15-1622" fmla="*/ 563997 h 1632772"/>
              <a:gd name="connsiteX16-1623" fmla="*/ 217859 w 2393907"/>
              <a:gd name="connsiteY16-1624" fmla="*/ 558922 h 1632772"/>
              <a:gd name="connsiteX17-1625" fmla="*/ 356212 w 2393907"/>
              <a:gd name="connsiteY17-1626" fmla="*/ 239623 h 1632772"/>
              <a:gd name="connsiteX18-1627" fmla="*/ 774457 w 2393907"/>
              <a:gd name="connsiteY18-1628" fmla="*/ 214697 h 1632772"/>
              <a:gd name="connsiteX19-1629" fmla="*/ 1119269 w 2393907"/>
              <a:gd name="connsiteY19-1630" fmla="*/ 2142 h 1632772"/>
              <a:gd name="connsiteX20-1631" fmla="*/ 1474907 w 2393907"/>
              <a:gd name="connsiteY20-1632" fmla="*/ 87597 h 1632772"/>
              <a:gd name="connsiteX21-1633" fmla="*/ 1733785 w 2393907"/>
              <a:gd name="connsiteY21-1634" fmla="*/ 2830 h 1632772"/>
              <a:gd name="connsiteX0-1635" fmla="*/ 1733785 w 2393907"/>
              <a:gd name="connsiteY0-1636" fmla="*/ 2830 h 1632772"/>
              <a:gd name="connsiteX1-1637" fmla="*/ 1944698 w 2393907"/>
              <a:gd name="connsiteY1-1638" fmla="*/ 36574 h 1632772"/>
              <a:gd name="connsiteX2-1639" fmla="*/ 2069666 w 2393907"/>
              <a:gd name="connsiteY2-1640" fmla="*/ 224110 h 1632772"/>
              <a:gd name="connsiteX3-1641" fmla="*/ 2287104 w 2393907"/>
              <a:gd name="connsiteY3-1642" fmla="*/ 317889 h 1632772"/>
              <a:gd name="connsiteX4-1643" fmla="*/ 2316317 w 2393907"/>
              <a:gd name="connsiteY4-1644" fmla="*/ 599297 h 1632772"/>
              <a:gd name="connsiteX5-1645" fmla="*/ 2382616 w 2393907"/>
              <a:gd name="connsiteY5-1646" fmla="*/ 890519 h 1632772"/>
              <a:gd name="connsiteX6-1647" fmla="*/ 2072037 w 2393907"/>
              <a:gd name="connsiteY6-1648" fmla="*/ 1145440 h 1632772"/>
              <a:gd name="connsiteX7-1649" fmla="*/ 1960855 w 2393907"/>
              <a:gd name="connsiteY7-1650" fmla="*/ 1363874 h 1632772"/>
              <a:gd name="connsiteX8-1651" fmla="*/ 1582316 w 2393907"/>
              <a:gd name="connsiteY8-1652" fmla="*/ 1390322 h 1632772"/>
              <a:gd name="connsiteX9-1653" fmla="*/ 1311804 w 2393907"/>
              <a:gd name="connsiteY9-1654" fmla="*/ 1623351 h 1632772"/>
              <a:gd name="connsiteX10-1655" fmla="*/ 914061 w 2393907"/>
              <a:gd name="connsiteY10-1656" fmla="*/ 1481111 h 1632772"/>
              <a:gd name="connsiteX11-1657" fmla="*/ 323230 w 2393907"/>
              <a:gd name="connsiteY11-1658" fmla="*/ 1340575 h 1632772"/>
              <a:gd name="connsiteX12-1659" fmla="*/ 63454 w 2393907"/>
              <a:gd name="connsiteY12-1660" fmla="*/ 1184185 h 1632772"/>
              <a:gd name="connsiteX13-1661" fmla="*/ 118962 w 2393907"/>
              <a:gd name="connsiteY13-1662" fmla="*/ 973085 h 1632772"/>
              <a:gd name="connsiteX14-1663" fmla="*/ 1748 w 2393907"/>
              <a:gd name="connsiteY14-1664" fmla="*/ 756502 h 1632772"/>
              <a:gd name="connsiteX15-1665" fmla="*/ 215811 w 2393907"/>
              <a:gd name="connsiteY15-1666" fmla="*/ 563997 h 1632772"/>
              <a:gd name="connsiteX16-1667" fmla="*/ 217859 w 2393907"/>
              <a:gd name="connsiteY16-1668" fmla="*/ 558922 h 1632772"/>
              <a:gd name="connsiteX17-1669" fmla="*/ 356212 w 2393907"/>
              <a:gd name="connsiteY17-1670" fmla="*/ 239623 h 1632772"/>
              <a:gd name="connsiteX18-1671" fmla="*/ 774457 w 2393907"/>
              <a:gd name="connsiteY18-1672" fmla="*/ 214697 h 1632772"/>
              <a:gd name="connsiteX19-1673" fmla="*/ 1119269 w 2393907"/>
              <a:gd name="connsiteY19-1674" fmla="*/ 2142 h 1632772"/>
              <a:gd name="connsiteX20-1675" fmla="*/ 1474907 w 2393907"/>
              <a:gd name="connsiteY20-1676" fmla="*/ 87597 h 1632772"/>
              <a:gd name="connsiteX21-1677" fmla="*/ 1733785 w 2393907"/>
              <a:gd name="connsiteY21-1678" fmla="*/ 2830 h 1632772"/>
              <a:gd name="connsiteX0-1679" fmla="*/ 1730254 w 2393907"/>
              <a:gd name="connsiteY0-1680" fmla="*/ 567 h 1651781"/>
              <a:gd name="connsiteX1-1681" fmla="*/ 1944698 w 2393907"/>
              <a:gd name="connsiteY1-1682" fmla="*/ 55583 h 1651781"/>
              <a:gd name="connsiteX2-1683" fmla="*/ 2069666 w 2393907"/>
              <a:gd name="connsiteY2-1684" fmla="*/ 243119 h 1651781"/>
              <a:gd name="connsiteX3-1685" fmla="*/ 2287104 w 2393907"/>
              <a:gd name="connsiteY3-1686" fmla="*/ 336898 h 1651781"/>
              <a:gd name="connsiteX4-1687" fmla="*/ 2316317 w 2393907"/>
              <a:gd name="connsiteY4-1688" fmla="*/ 618306 h 1651781"/>
              <a:gd name="connsiteX5-1689" fmla="*/ 2382616 w 2393907"/>
              <a:gd name="connsiteY5-1690" fmla="*/ 909528 h 1651781"/>
              <a:gd name="connsiteX6-1691" fmla="*/ 2072037 w 2393907"/>
              <a:gd name="connsiteY6-1692" fmla="*/ 1164449 h 1651781"/>
              <a:gd name="connsiteX7-1693" fmla="*/ 1960855 w 2393907"/>
              <a:gd name="connsiteY7-1694" fmla="*/ 1382883 h 1651781"/>
              <a:gd name="connsiteX8-1695" fmla="*/ 1582316 w 2393907"/>
              <a:gd name="connsiteY8-1696" fmla="*/ 1409331 h 1651781"/>
              <a:gd name="connsiteX9-1697" fmla="*/ 1311804 w 2393907"/>
              <a:gd name="connsiteY9-1698" fmla="*/ 1642360 h 1651781"/>
              <a:gd name="connsiteX10-1699" fmla="*/ 914061 w 2393907"/>
              <a:gd name="connsiteY10-1700" fmla="*/ 1500120 h 1651781"/>
              <a:gd name="connsiteX11-1701" fmla="*/ 323230 w 2393907"/>
              <a:gd name="connsiteY11-1702" fmla="*/ 1359584 h 1651781"/>
              <a:gd name="connsiteX12-1703" fmla="*/ 63454 w 2393907"/>
              <a:gd name="connsiteY12-1704" fmla="*/ 1203194 h 1651781"/>
              <a:gd name="connsiteX13-1705" fmla="*/ 118962 w 2393907"/>
              <a:gd name="connsiteY13-1706" fmla="*/ 992094 h 1651781"/>
              <a:gd name="connsiteX14-1707" fmla="*/ 1748 w 2393907"/>
              <a:gd name="connsiteY14-1708" fmla="*/ 775511 h 1651781"/>
              <a:gd name="connsiteX15-1709" fmla="*/ 215811 w 2393907"/>
              <a:gd name="connsiteY15-1710" fmla="*/ 583006 h 1651781"/>
              <a:gd name="connsiteX16-1711" fmla="*/ 217859 w 2393907"/>
              <a:gd name="connsiteY16-1712" fmla="*/ 577931 h 1651781"/>
              <a:gd name="connsiteX17-1713" fmla="*/ 356212 w 2393907"/>
              <a:gd name="connsiteY17-1714" fmla="*/ 258632 h 1651781"/>
              <a:gd name="connsiteX18-1715" fmla="*/ 774457 w 2393907"/>
              <a:gd name="connsiteY18-1716" fmla="*/ 233706 h 1651781"/>
              <a:gd name="connsiteX19-1717" fmla="*/ 1119269 w 2393907"/>
              <a:gd name="connsiteY19-1718" fmla="*/ 21151 h 1651781"/>
              <a:gd name="connsiteX20-1719" fmla="*/ 1474907 w 2393907"/>
              <a:gd name="connsiteY20-1720" fmla="*/ 106606 h 1651781"/>
              <a:gd name="connsiteX21-1721" fmla="*/ 1730254 w 2393907"/>
              <a:gd name="connsiteY21-1722" fmla="*/ 567 h 1651781"/>
              <a:gd name="connsiteX0-1723" fmla="*/ 1758787 w 2393907"/>
              <a:gd name="connsiteY0-1724" fmla="*/ 553 h 1653306"/>
              <a:gd name="connsiteX1-1725" fmla="*/ 1944698 w 2393907"/>
              <a:gd name="connsiteY1-1726" fmla="*/ 57108 h 1653306"/>
              <a:gd name="connsiteX2-1727" fmla="*/ 2069666 w 2393907"/>
              <a:gd name="connsiteY2-1728" fmla="*/ 244644 h 1653306"/>
              <a:gd name="connsiteX3-1729" fmla="*/ 2287104 w 2393907"/>
              <a:gd name="connsiteY3-1730" fmla="*/ 338423 h 1653306"/>
              <a:gd name="connsiteX4-1731" fmla="*/ 2316317 w 2393907"/>
              <a:gd name="connsiteY4-1732" fmla="*/ 619831 h 1653306"/>
              <a:gd name="connsiteX5-1733" fmla="*/ 2382616 w 2393907"/>
              <a:gd name="connsiteY5-1734" fmla="*/ 911053 h 1653306"/>
              <a:gd name="connsiteX6-1735" fmla="*/ 2072037 w 2393907"/>
              <a:gd name="connsiteY6-1736" fmla="*/ 1165974 h 1653306"/>
              <a:gd name="connsiteX7-1737" fmla="*/ 1960855 w 2393907"/>
              <a:gd name="connsiteY7-1738" fmla="*/ 1384408 h 1653306"/>
              <a:gd name="connsiteX8-1739" fmla="*/ 1582316 w 2393907"/>
              <a:gd name="connsiteY8-1740" fmla="*/ 1410856 h 1653306"/>
              <a:gd name="connsiteX9-1741" fmla="*/ 1311804 w 2393907"/>
              <a:gd name="connsiteY9-1742" fmla="*/ 1643885 h 1653306"/>
              <a:gd name="connsiteX10-1743" fmla="*/ 914061 w 2393907"/>
              <a:gd name="connsiteY10-1744" fmla="*/ 1501645 h 1653306"/>
              <a:gd name="connsiteX11-1745" fmla="*/ 323230 w 2393907"/>
              <a:gd name="connsiteY11-1746" fmla="*/ 1361109 h 1653306"/>
              <a:gd name="connsiteX12-1747" fmla="*/ 63454 w 2393907"/>
              <a:gd name="connsiteY12-1748" fmla="*/ 1204719 h 1653306"/>
              <a:gd name="connsiteX13-1749" fmla="*/ 118962 w 2393907"/>
              <a:gd name="connsiteY13-1750" fmla="*/ 993619 h 1653306"/>
              <a:gd name="connsiteX14-1751" fmla="*/ 1748 w 2393907"/>
              <a:gd name="connsiteY14-1752" fmla="*/ 777036 h 1653306"/>
              <a:gd name="connsiteX15-1753" fmla="*/ 215811 w 2393907"/>
              <a:gd name="connsiteY15-1754" fmla="*/ 584531 h 1653306"/>
              <a:gd name="connsiteX16-1755" fmla="*/ 217859 w 2393907"/>
              <a:gd name="connsiteY16-1756" fmla="*/ 579456 h 1653306"/>
              <a:gd name="connsiteX17-1757" fmla="*/ 356212 w 2393907"/>
              <a:gd name="connsiteY17-1758" fmla="*/ 260157 h 1653306"/>
              <a:gd name="connsiteX18-1759" fmla="*/ 774457 w 2393907"/>
              <a:gd name="connsiteY18-1760" fmla="*/ 235231 h 1653306"/>
              <a:gd name="connsiteX19-1761" fmla="*/ 1119269 w 2393907"/>
              <a:gd name="connsiteY19-1762" fmla="*/ 22676 h 1653306"/>
              <a:gd name="connsiteX20-1763" fmla="*/ 1474907 w 2393907"/>
              <a:gd name="connsiteY20-1764" fmla="*/ 108131 h 1653306"/>
              <a:gd name="connsiteX21-1765" fmla="*/ 1758787 w 2393907"/>
              <a:gd name="connsiteY21-1766" fmla="*/ 553 h 1653306"/>
              <a:gd name="connsiteX0-1767" fmla="*/ 1758787 w 2393907"/>
              <a:gd name="connsiteY0-1768" fmla="*/ 553 h 1653306"/>
              <a:gd name="connsiteX1-1769" fmla="*/ 1944698 w 2393907"/>
              <a:gd name="connsiteY1-1770" fmla="*/ 57108 h 1653306"/>
              <a:gd name="connsiteX2-1771" fmla="*/ 2069666 w 2393907"/>
              <a:gd name="connsiteY2-1772" fmla="*/ 244644 h 1653306"/>
              <a:gd name="connsiteX3-1773" fmla="*/ 2305800 w 2393907"/>
              <a:gd name="connsiteY3-1774" fmla="*/ 375571 h 1653306"/>
              <a:gd name="connsiteX4-1775" fmla="*/ 2316317 w 2393907"/>
              <a:gd name="connsiteY4-1776" fmla="*/ 619831 h 1653306"/>
              <a:gd name="connsiteX5-1777" fmla="*/ 2382616 w 2393907"/>
              <a:gd name="connsiteY5-1778" fmla="*/ 911053 h 1653306"/>
              <a:gd name="connsiteX6-1779" fmla="*/ 2072037 w 2393907"/>
              <a:gd name="connsiteY6-1780" fmla="*/ 1165974 h 1653306"/>
              <a:gd name="connsiteX7-1781" fmla="*/ 1960855 w 2393907"/>
              <a:gd name="connsiteY7-1782" fmla="*/ 1384408 h 1653306"/>
              <a:gd name="connsiteX8-1783" fmla="*/ 1582316 w 2393907"/>
              <a:gd name="connsiteY8-1784" fmla="*/ 1410856 h 1653306"/>
              <a:gd name="connsiteX9-1785" fmla="*/ 1311804 w 2393907"/>
              <a:gd name="connsiteY9-1786" fmla="*/ 1643885 h 1653306"/>
              <a:gd name="connsiteX10-1787" fmla="*/ 914061 w 2393907"/>
              <a:gd name="connsiteY10-1788" fmla="*/ 1501645 h 1653306"/>
              <a:gd name="connsiteX11-1789" fmla="*/ 323230 w 2393907"/>
              <a:gd name="connsiteY11-1790" fmla="*/ 1361109 h 1653306"/>
              <a:gd name="connsiteX12-1791" fmla="*/ 63454 w 2393907"/>
              <a:gd name="connsiteY12-1792" fmla="*/ 1204719 h 1653306"/>
              <a:gd name="connsiteX13-1793" fmla="*/ 118962 w 2393907"/>
              <a:gd name="connsiteY13-1794" fmla="*/ 993619 h 1653306"/>
              <a:gd name="connsiteX14-1795" fmla="*/ 1748 w 2393907"/>
              <a:gd name="connsiteY14-1796" fmla="*/ 777036 h 1653306"/>
              <a:gd name="connsiteX15-1797" fmla="*/ 215811 w 2393907"/>
              <a:gd name="connsiteY15-1798" fmla="*/ 584531 h 1653306"/>
              <a:gd name="connsiteX16-1799" fmla="*/ 217859 w 2393907"/>
              <a:gd name="connsiteY16-1800" fmla="*/ 579456 h 1653306"/>
              <a:gd name="connsiteX17-1801" fmla="*/ 356212 w 2393907"/>
              <a:gd name="connsiteY17-1802" fmla="*/ 260157 h 1653306"/>
              <a:gd name="connsiteX18-1803" fmla="*/ 774457 w 2393907"/>
              <a:gd name="connsiteY18-1804" fmla="*/ 235231 h 1653306"/>
              <a:gd name="connsiteX19-1805" fmla="*/ 1119269 w 2393907"/>
              <a:gd name="connsiteY19-1806" fmla="*/ 22676 h 1653306"/>
              <a:gd name="connsiteX20-1807" fmla="*/ 1474907 w 2393907"/>
              <a:gd name="connsiteY20-1808" fmla="*/ 108131 h 1653306"/>
              <a:gd name="connsiteX21-1809" fmla="*/ 1758787 w 2393907"/>
              <a:gd name="connsiteY21-1810" fmla="*/ 553 h 1653306"/>
              <a:gd name="connsiteX0-1811" fmla="*/ 1758787 w 2393907"/>
              <a:gd name="connsiteY0-1812" fmla="*/ 553 h 1653306"/>
              <a:gd name="connsiteX1-1813" fmla="*/ 1944698 w 2393907"/>
              <a:gd name="connsiteY1-1814" fmla="*/ 57108 h 1653306"/>
              <a:gd name="connsiteX2-1815" fmla="*/ 2069666 w 2393907"/>
              <a:gd name="connsiteY2-1816" fmla="*/ 244644 h 1653306"/>
              <a:gd name="connsiteX3-1817" fmla="*/ 2305800 w 2393907"/>
              <a:gd name="connsiteY3-1818" fmla="*/ 375571 h 1653306"/>
              <a:gd name="connsiteX4-1819" fmla="*/ 2316317 w 2393907"/>
              <a:gd name="connsiteY4-1820" fmla="*/ 619831 h 1653306"/>
              <a:gd name="connsiteX5-1821" fmla="*/ 2382616 w 2393907"/>
              <a:gd name="connsiteY5-1822" fmla="*/ 911053 h 1653306"/>
              <a:gd name="connsiteX6-1823" fmla="*/ 2072037 w 2393907"/>
              <a:gd name="connsiteY6-1824" fmla="*/ 1165974 h 1653306"/>
              <a:gd name="connsiteX7-1825" fmla="*/ 1960855 w 2393907"/>
              <a:gd name="connsiteY7-1826" fmla="*/ 1384408 h 1653306"/>
              <a:gd name="connsiteX8-1827" fmla="*/ 1582316 w 2393907"/>
              <a:gd name="connsiteY8-1828" fmla="*/ 1410856 h 1653306"/>
              <a:gd name="connsiteX9-1829" fmla="*/ 1311804 w 2393907"/>
              <a:gd name="connsiteY9-1830" fmla="*/ 1643885 h 1653306"/>
              <a:gd name="connsiteX10-1831" fmla="*/ 914061 w 2393907"/>
              <a:gd name="connsiteY10-1832" fmla="*/ 1501645 h 1653306"/>
              <a:gd name="connsiteX11-1833" fmla="*/ 323230 w 2393907"/>
              <a:gd name="connsiteY11-1834" fmla="*/ 1361109 h 1653306"/>
              <a:gd name="connsiteX12-1835" fmla="*/ 63454 w 2393907"/>
              <a:gd name="connsiteY12-1836" fmla="*/ 1204719 h 1653306"/>
              <a:gd name="connsiteX13-1837" fmla="*/ 118962 w 2393907"/>
              <a:gd name="connsiteY13-1838" fmla="*/ 993619 h 1653306"/>
              <a:gd name="connsiteX14-1839" fmla="*/ 1748 w 2393907"/>
              <a:gd name="connsiteY14-1840" fmla="*/ 777036 h 1653306"/>
              <a:gd name="connsiteX15-1841" fmla="*/ 215811 w 2393907"/>
              <a:gd name="connsiteY15-1842" fmla="*/ 584531 h 1653306"/>
              <a:gd name="connsiteX16-1843" fmla="*/ 217859 w 2393907"/>
              <a:gd name="connsiteY16-1844" fmla="*/ 579456 h 1653306"/>
              <a:gd name="connsiteX17-1845" fmla="*/ 369581 w 2393907"/>
              <a:gd name="connsiteY17-1846" fmla="*/ 242744 h 1653306"/>
              <a:gd name="connsiteX18-1847" fmla="*/ 774457 w 2393907"/>
              <a:gd name="connsiteY18-1848" fmla="*/ 235231 h 1653306"/>
              <a:gd name="connsiteX19-1849" fmla="*/ 1119269 w 2393907"/>
              <a:gd name="connsiteY19-1850" fmla="*/ 22676 h 1653306"/>
              <a:gd name="connsiteX20-1851" fmla="*/ 1474907 w 2393907"/>
              <a:gd name="connsiteY20-1852" fmla="*/ 108131 h 1653306"/>
              <a:gd name="connsiteX21-1853" fmla="*/ 1758787 w 2393907"/>
              <a:gd name="connsiteY21-1854" fmla="*/ 553 h 1653306"/>
              <a:gd name="connsiteX0-1855" fmla="*/ 1758787 w 2393907"/>
              <a:gd name="connsiteY0-1856" fmla="*/ 553 h 1653306"/>
              <a:gd name="connsiteX1-1857" fmla="*/ 1944698 w 2393907"/>
              <a:gd name="connsiteY1-1858" fmla="*/ 57108 h 1653306"/>
              <a:gd name="connsiteX2-1859" fmla="*/ 2069666 w 2393907"/>
              <a:gd name="connsiteY2-1860" fmla="*/ 244644 h 1653306"/>
              <a:gd name="connsiteX3-1861" fmla="*/ 2305800 w 2393907"/>
              <a:gd name="connsiteY3-1862" fmla="*/ 375571 h 1653306"/>
              <a:gd name="connsiteX4-1863" fmla="*/ 2316317 w 2393907"/>
              <a:gd name="connsiteY4-1864" fmla="*/ 619831 h 1653306"/>
              <a:gd name="connsiteX5-1865" fmla="*/ 2382616 w 2393907"/>
              <a:gd name="connsiteY5-1866" fmla="*/ 911053 h 1653306"/>
              <a:gd name="connsiteX6-1867" fmla="*/ 2072037 w 2393907"/>
              <a:gd name="connsiteY6-1868" fmla="*/ 1165974 h 1653306"/>
              <a:gd name="connsiteX7-1869" fmla="*/ 1960855 w 2393907"/>
              <a:gd name="connsiteY7-1870" fmla="*/ 1384408 h 1653306"/>
              <a:gd name="connsiteX8-1871" fmla="*/ 1582316 w 2393907"/>
              <a:gd name="connsiteY8-1872" fmla="*/ 1410856 h 1653306"/>
              <a:gd name="connsiteX9-1873" fmla="*/ 1311804 w 2393907"/>
              <a:gd name="connsiteY9-1874" fmla="*/ 1643885 h 1653306"/>
              <a:gd name="connsiteX10-1875" fmla="*/ 914061 w 2393907"/>
              <a:gd name="connsiteY10-1876" fmla="*/ 1501645 h 1653306"/>
              <a:gd name="connsiteX11-1877" fmla="*/ 439586 w 2393907"/>
              <a:gd name="connsiteY11-1878" fmla="*/ 1395059 h 1653306"/>
              <a:gd name="connsiteX12-1879" fmla="*/ 63454 w 2393907"/>
              <a:gd name="connsiteY12-1880" fmla="*/ 1204719 h 1653306"/>
              <a:gd name="connsiteX13-1881" fmla="*/ 118962 w 2393907"/>
              <a:gd name="connsiteY13-1882" fmla="*/ 993619 h 1653306"/>
              <a:gd name="connsiteX14-1883" fmla="*/ 1748 w 2393907"/>
              <a:gd name="connsiteY14-1884" fmla="*/ 777036 h 1653306"/>
              <a:gd name="connsiteX15-1885" fmla="*/ 215811 w 2393907"/>
              <a:gd name="connsiteY15-1886" fmla="*/ 584531 h 1653306"/>
              <a:gd name="connsiteX16-1887" fmla="*/ 217859 w 2393907"/>
              <a:gd name="connsiteY16-1888" fmla="*/ 579456 h 1653306"/>
              <a:gd name="connsiteX17-1889" fmla="*/ 369581 w 2393907"/>
              <a:gd name="connsiteY17-1890" fmla="*/ 242744 h 1653306"/>
              <a:gd name="connsiteX18-1891" fmla="*/ 774457 w 2393907"/>
              <a:gd name="connsiteY18-1892" fmla="*/ 235231 h 1653306"/>
              <a:gd name="connsiteX19-1893" fmla="*/ 1119269 w 2393907"/>
              <a:gd name="connsiteY19-1894" fmla="*/ 22676 h 1653306"/>
              <a:gd name="connsiteX20-1895" fmla="*/ 1474907 w 2393907"/>
              <a:gd name="connsiteY20-1896" fmla="*/ 108131 h 1653306"/>
              <a:gd name="connsiteX21-1897" fmla="*/ 1758787 w 2393907"/>
              <a:gd name="connsiteY21-1898" fmla="*/ 553 h 1653306"/>
              <a:gd name="connsiteX0-1899" fmla="*/ 1758787 w 2393907"/>
              <a:gd name="connsiteY0-1900" fmla="*/ 553 h 1653306"/>
              <a:gd name="connsiteX1-1901" fmla="*/ 1944698 w 2393907"/>
              <a:gd name="connsiteY1-1902" fmla="*/ 57108 h 1653306"/>
              <a:gd name="connsiteX2-1903" fmla="*/ 2069666 w 2393907"/>
              <a:gd name="connsiteY2-1904" fmla="*/ 244644 h 1653306"/>
              <a:gd name="connsiteX3-1905" fmla="*/ 2305800 w 2393907"/>
              <a:gd name="connsiteY3-1906" fmla="*/ 375571 h 1653306"/>
              <a:gd name="connsiteX4-1907" fmla="*/ 2316317 w 2393907"/>
              <a:gd name="connsiteY4-1908" fmla="*/ 619831 h 1653306"/>
              <a:gd name="connsiteX5-1909" fmla="*/ 2382616 w 2393907"/>
              <a:gd name="connsiteY5-1910" fmla="*/ 911053 h 1653306"/>
              <a:gd name="connsiteX6-1911" fmla="*/ 2072037 w 2393907"/>
              <a:gd name="connsiteY6-1912" fmla="*/ 1165974 h 1653306"/>
              <a:gd name="connsiteX7-1913" fmla="*/ 1960855 w 2393907"/>
              <a:gd name="connsiteY7-1914" fmla="*/ 1384408 h 1653306"/>
              <a:gd name="connsiteX8-1915" fmla="*/ 1582316 w 2393907"/>
              <a:gd name="connsiteY8-1916" fmla="*/ 1410856 h 1653306"/>
              <a:gd name="connsiteX9-1917" fmla="*/ 1311804 w 2393907"/>
              <a:gd name="connsiteY9-1918" fmla="*/ 1643885 h 1653306"/>
              <a:gd name="connsiteX10-1919" fmla="*/ 914061 w 2393907"/>
              <a:gd name="connsiteY10-1920" fmla="*/ 1501645 h 1653306"/>
              <a:gd name="connsiteX11-1921" fmla="*/ 439586 w 2393907"/>
              <a:gd name="connsiteY11-1922" fmla="*/ 1395059 h 1653306"/>
              <a:gd name="connsiteX12-1923" fmla="*/ 117164 w 2393907"/>
              <a:gd name="connsiteY12-1924" fmla="*/ 1273797 h 1653306"/>
              <a:gd name="connsiteX13-1925" fmla="*/ 118962 w 2393907"/>
              <a:gd name="connsiteY13-1926" fmla="*/ 993619 h 1653306"/>
              <a:gd name="connsiteX14-1927" fmla="*/ 1748 w 2393907"/>
              <a:gd name="connsiteY14-1928" fmla="*/ 777036 h 1653306"/>
              <a:gd name="connsiteX15-1929" fmla="*/ 215811 w 2393907"/>
              <a:gd name="connsiteY15-1930" fmla="*/ 584531 h 1653306"/>
              <a:gd name="connsiteX16-1931" fmla="*/ 217859 w 2393907"/>
              <a:gd name="connsiteY16-1932" fmla="*/ 579456 h 1653306"/>
              <a:gd name="connsiteX17-1933" fmla="*/ 369581 w 2393907"/>
              <a:gd name="connsiteY17-1934" fmla="*/ 242744 h 1653306"/>
              <a:gd name="connsiteX18-1935" fmla="*/ 774457 w 2393907"/>
              <a:gd name="connsiteY18-1936" fmla="*/ 235231 h 1653306"/>
              <a:gd name="connsiteX19-1937" fmla="*/ 1119269 w 2393907"/>
              <a:gd name="connsiteY19-1938" fmla="*/ 22676 h 1653306"/>
              <a:gd name="connsiteX20-1939" fmla="*/ 1474907 w 2393907"/>
              <a:gd name="connsiteY20-1940" fmla="*/ 108131 h 1653306"/>
              <a:gd name="connsiteX21-1941" fmla="*/ 1758787 w 2393907"/>
              <a:gd name="connsiteY21-1942" fmla="*/ 553 h 1653306"/>
              <a:gd name="connsiteX0-1943" fmla="*/ 1758787 w 2393907"/>
              <a:gd name="connsiteY0-1944" fmla="*/ 553 h 1653306"/>
              <a:gd name="connsiteX1-1945" fmla="*/ 1944698 w 2393907"/>
              <a:gd name="connsiteY1-1946" fmla="*/ 57108 h 1653306"/>
              <a:gd name="connsiteX2-1947" fmla="*/ 2069666 w 2393907"/>
              <a:gd name="connsiteY2-1948" fmla="*/ 244644 h 1653306"/>
              <a:gd name="connsiteX3-1949" fmla="*/ 2305800 w 2393907"/>
              <a:gd name="connsiteY3-1950" fmla="*/ 375571 h 1653306"/>
              <a:gd name="connsiteX4-1951" fmla="*/ 2316317 w 2393907"/>
              <a:gd name="connsiteY4-1952" fmla="*/ 619831 h 1653306"/>
              <a:gd name="connsiteX5-1953" fmla="*/ 2382616 w 2393907"/>
              <a:gd name="connsiteY5-1954" fmla="*/ 911053 h 1653306"/>
              <a:gd name="connsiteX6-1955" fmla="*/ 2072037 w 2393907"/>
              <a:gd name="connsiteY6-1956" fmla="*/ 1165974 h 1653306"/>
              <a:gd name="connsiteX7-1957" fmla="*/ 1960855 w 2393907"/>
              <a:gd name="connsiteY7-1958" fmla="*/ 1384408 h 1653306"/>
              <a:gd name="connsiteX8-1959" fmla="*/ 1582316 w 2393907"/>
              <a:gd name="connsiteY8-1960" fmla="*/ 1410856 h 1653306"/>
              <a:gd name="connsiteX9-1961" fmla="*/ 1311804 w 2393907"/>
              <a:gd name="connsiteY9-1962" fmla="*/ 1643885 h 1653306"/>
              <a:gd name="connsiteX10-1963" fmla="*/ 914061 w 2393907"/>
              <a:gd name="connsiteY10-1964" fmla="*/ 1501645 h 1653306"/>
              <a:gd name="connsiteX11-1965" fmla="*/ 439586 w 2393907"/>
              <a:gd name="connsiteY11-1966" fmla="*/ 1395059 h 1653306"/>
              <a:gd name="connsiteX12-1967" fmla="*/ 138814 w 2393907"/>
              <a:gd name="connsiteY12-1968" fmla="*/ 1307386 h 1653306"/>
              <a:gd name="connsiteX13-1969" fmla="*/ 118962 w 2393907"/>
              <a:gd name="connsiteY13-1970" fmla="*/ 993619 h 1653306"/>
              <a:gd name="connsiteX14-1971" fmla="*/ 1748 w 2393907"/>
              <a:gd name="connsiteY14-1972" fmla="*/ 777036 h 1653306"/>
              <a:gd name="connsiteX15-1973" fmla="*/ 215811 w 2393907"/>
              <a:gd name="connsiteY15-1974" fmla="*/ 584531 h 1653306"/>
              <a:gd name="connsiteX16-1975" fmla="*/ 217859 w 2393907"/>
              <a:gd name="connsiteY16-1976" fmla="*/ 579456 h 1653306"/>
              <a:gd name="connsiteX17-1977" fmla="*/ 369581 w 2393907"/>
              <a:gd name="connsiteY17-1978" fmla="*/ 242744 h 1653306"/>
              <a:gd name="connsiteX18-1979" fmla="*/ 774457 w 2393907"/>
              <a:gd name="connsiteY18-1980" fmla="*/ 235231 h 1653306"/>
              <a:gd name="connsiteX19-1981" fmla="*/ 1119269 w 2393907"/>
              <a:gd name="connsiteY19-1982" fmla="*/ 22676 h 1653306"/>
              <a:gd name="connsiteX20-1983" fmla="*/ 1474907 w 2393907"/>
              <a:gd name="connsiteY20-1984" fmla="*/ 108131 h 1653306"/>
              <a:gd name="connsiteX21-1985" fmla="*/ 1758787 w 2393907"/>
              <a:gd name="connsiteY21-1986" fmla="*/ 553 h 1653306"/>
              <a:gd name="connsiteX0-1987" fmla="*/ 1758989 w 2394109"/>
              <a:gd name="connsiteY0-1988" fmla="*/ 553 h 1653306"/>
              <a:gd name="connsiteX1-1989" fmla="*/ 1944900 w 2394109"/>
              <a:gd name="connsiteY1-1990" fmla="*/ 57108 h 1653306"/>
              <a:gd name="connsiteX2-1991" fmla="*/ 2069868 w 2394109"/>
              <a:gd name="connsiteY2-1992" fmla="*/ 244644 h 1653306"/>
              <a:gd name="connsiteX3-1993" fmla="*/ 2306002 w 2394109"/>
              <a:gd name="connsiteY3-1994" fmla="*/ 375571 h 1653306"/>
              <a:gd name="connsiteX4-1995" fmla="*/ 2316519 w 2394109"/>
              <a:gd name="connsiteY4-1996" fmla="*/ 619831 h 1653306"/>
              <a:gd name="connsiteX5-1997" fmla="*/ 2382818 w 2394109"/>
              <a:gd name="connsiteY5-1998" fmla="*/ 911053 h 1653306"/>
              <a:gd name="connsiteX6-1999" fmla="*/ 2072239 w 2394109"/>
              <a:gd name="connsiteY6-2000" fmla="*/ 1165974 h 1653306"/>
              <a:gd name="connsiteX7-2001" fmla="*/ 1961057 w 2394109"/>
              <a:gd name="connsiteY7-2002" fmla="*/ 1384408 h 1653306"/>
              <a:gd name="connsiteX8-2003" fmla="*/ 1582518 w 2394109"/>
              <a:gd name="connsiteY8-2004" fmla="*/ 1410856 h 1653306"/>
              <a:gd name="connsiteX9-2005" fmla="*/ 1312006 w 2394109"/>
              <a:gd name="connsiteY9-2006" fmla="*/ 1643885 h 1653306"/>
              <a:gd name="connsiteX10-2007" fmla="*/ 914263 w 2394109"/>
              <a:gd name="connsiteY10-2008" fmla="*/ 1501645 h 1653306"/>
              <a:gd name="connsiteX11-2009" fmla="*/ 439788 w 2394109"/>
              <a:gd name="connsiteY11-2010" fmla="*/ 1395059 h 1653306"/>
              <a:gd name="connsiteX12-2011" fmla="*/ 139016 w 2394109"/>
              <a:gd name="connsiteY12-2012" fmla="*/ 1307386 h 1653306"/>
              <a:gd name="connsiteX13-2013" fmla="*/ 132707 w 2394109"/>
              <a:gd name="connsiteY13-2014" fmla="*/ 1041602 h 1653306"/>
              <a:gd name="connsiteX14-2015" fmla="*/ 1950 w 2394109"/>
              <a:gd name="connsiteY14-2016" fmla="*/ 777036 h 1653306"/>
              <a:gd name="connsiteX15-2017" fmla="*/ 216013 w 2394109"/>
              <a:gd name="connsiteY15-2018" fmla="*/ 584531 h 1653306"/>
              <a:gd name="connsiteX16-2019" fmla="*/ 218061 w 2394109"/>
              <a:gd name="connsiteY16-2020" fmla="*/ 579456 h 1653306"/>
              <a:gd name="connsiteX17-2021" fmla="*/ 369783 w 2394109"/>
              <a:gd name="connsiteY17-2022" fmla="*/ 242744 h 1653306"/>
              <a:gd name="connsiteX18-2023" fmla="*/ 774659 w 2394109"/>
              <a:gd name="connsiteY18-2024" fmla="*/ 235231 h 1653306"/>
              <a:gd name="connsiteX19-2025" fmla="*/ 1119471 w 2394109"/>
              <a:gd name="connsiteY19-2026" fmla="*/ 22676 h 1653306"/>
              <a:gd name="connsiteX20-2027" fmla="*/ 1475109 w 2394109"/>
              <a:gd name="connsiteY20-2028" fmla="*/ 108131 h 1653306"/>
              <a:gd name="connsiteX21-2029" fmla="*/ 1758989 w 2394109"/>
              <a:gd name="connsiteY21-2030" fmla="*/ 553 h 1653306"/>
              <a:gd name="connsiteX0-2031" fmla="*/ 1737117 w 2372237"/>
              <a:gd name="connsiteY0-2032" fmla="*/ 553 h 1653306"/>
              <a:gd name="connsiteX1-2033" fmla="*/ 1923028 w 2372237"/>
              <a:gd name="connsiteY1-2034" fmla="*/ 57108 h 1653306"/>
              <a:gd name="connsiteX2-2035" fmla="*/ 2047996 w 2372237"/>
              <a:gd name="connsiteY2-2036" fmla="*/ 244644 h 1653306"/>
              <a:gd name="connsiteX3-2037" fmla="*/ 2284130 w 2372237"/>
              <a:gd name="connsiteY3-2038" fmla="*/ 375571 h 1653306"/>
              <a:gd name="connsiteX4-2039" fmla="*/ 2294647 w 2372237"/>
              <a:gd name="connsiteY4-2040" fmla="*/ 619831 h 1653306"/>
              <a:gd name="connsiteX5-2041" fmla="*/ 2360946 w 2372237"/>
              <a:gd name="connsiteY5-2042" fmla="*/ 911053 h 1653306"/>
              <a:gd name="connsiteX6-2043" fmla="*/ 2050367 w 2372237"/>
              <a:gd name="connsiteY6-2044" fmla="*/ 1165974 h 1653306"/>
              <a:gd name="connsiteX7-2045" fmla="*/ 1939185 w 2372237"/>
              <a:gd name="connsiteY7-2046" fmla="*/ 1384408 h 1653306"/>
              <a:gd name="connsiteX8-2047" fmla="*/ 1560646 w 2372237"/>
              <a:gd name="connsiteY8-2048" fmla="*/ 1410856 h 1653306"/>
              <a:gd name="connsiteX9-2049" fmla="*/ 1290134 w 2372237"/>
              <a:gd name="connsiteY9-2050" fmla="*/ 1643885 h 1653306"/>
              <a:gd name="connsiteX10-2051" fmla="*/ 892391 w 2372237"/>
              <a:gd name="connsiteY10-2052" fmla="*/ 1501645 h 1653306"/>
              <a:gd name="connsiteX11-2053" fmla="*/ 417916 w 2372237"/>
              <a:gd name="connsiteY11-2054" fmla="*/ 1395059 h 1653306"/>
              <a:gd name="connsiteX12-2055" fmla="*/ 117144 w 2372237"/>
              <a:gd name="connsiteY12-2056" fmla="*/ 1307386 h 1653306"/>
              <a:gd name="connsiteX13-2057" fmla="*/ 110835 w 2372237"/>
              <a:gd name="connsiteY13-2058" fmla="*/ 1041602 h 1653306"/>
              <a:gd name="connsiteX14-2059" fmla="*/ 2741 w 2372237"/>
              <a:gd name="connsiteY14-2060" fmla="*/ 793876 h 1653306"/>
              <a:gd name="connsiteX15-2061" fmla="*/ 194141 w 2372237"/>
              <a:gd name="connsiteY15-2062" fmla="*/ 584531 h 1653306"/>
              <a:gd name="connsiteX16-2063" fmla="*/ 196189 w 2372237"/>
              <a:gd name="connsiteY16-2064" fmla="*/ 579456 h 1653306"/>
              <a:gd name="connsiteX17-2065" fmla="*/ 347911 w 2372237"/>
              <a:gd name="connsiteY17-2066" fmla="*/ 242744 h 1653306"/>
              <a:gd name="connsiteX18-2067" fmla="*/ 752787 w 2372237"/>
              <a:gd name="connsiteY18-2068" fmla="*/ 235231 h 1653306"/>
              <a:gd name="connsiteX19-2069" fmla="*/ 1097599 w 2372237"/>
              <a:gd name="connsiteY19-2070" fmla="*/ 22676 h 1653306"/>
              <a:gd name="connsiteX20-2071" fmla="*/ 1453237 w 2372237"/>
              <a:gd name="connsiteY20-2072" fmla="*/ 108131 h 1653306"/>
              <a:gd name="connsiteX21-2073" fmla="*/ 1737117 w 2372237"/>
              <a:gd name="connsiteY21-2074" fmla="*/ 553 h 1653306"/>
              <a:gd name="connsiteX0-2075" fmla="*/ 1737117 w 2372237"/>
              <a:gd name="connsiteY0-2076" fmla="*/ 553 h 1653306"/>
              <a:gd name="connsiteX1-2077" fmla="*/ 1923028 w 2372237"/>
              <a:gd name="connsiteY1-2078" fmla="*/ 57108 h 1653306"/>
              <a:gd name="connsiteX2-2079" fmla="*/ 2047996 w 2372237"/>
              <a:gd name="connsiteY2-2080" fmla="*/ 244644 h 1653306"/>
              <a:gd name="connsiteX3-2081" fmla="*/ 2284130 w 2372237"/>
              <a:gd name="connsiteY3-2082" fmla="*/ 375571 h 1653306"/>
              <a:gd name="connsiteX4-2083" fmla="*/ 2294647 w 2372237"/>
              <a:gd name="connsiteY4-2084" fmla="*/ 619831 h 1653306"/>
              <a:gd name="connsiteX5-2085" fmla="*/ 2360946 w 2372237"/>
              <a:gd name="connsiteY5-2086" fmla="*/ 911053 h 1653306"/>
              <a:gd name="connsiteX6-2087" fmla="*/ 2050367 w 2372237"/>
              <a:gd name="connsiteY6-2088" fmla="*/ 1165974 h 1653306"/>
              <a:gd name="connsiteX7-2089" fmla="*/ 1939185 w 2372237"/>
              <a:gd name="connsiteY7-2090" fmla="*/ 1384408 h 1653306"/>
              <a:gd name="connsiteX8-2091" fmla="*/ 1560646 w 2372237"/>
              <a:gd name="connsiteY8-2092" fmla="*/ 1410856 h 1653306"/>
              <a:gd name="connsiteX9-2093" fmla="*/ 1290134 w 2372237"/>
              <a:gd name="connsiteY9-2094" fmla="*/ 1643885 h 1653306"/>
              <a:gd name="connsiteX10-2095" fmla="*/ 892391 w 2372237"/>
              <a:gd name="connsiteY10-2096" fmla="*/ 1501645 h 1653306"/>
              <a:gd name="connsiteX11-2097" fmla="*/ 417916 w 2372237"/>
              <a:gd name="connsiteY11-2098" fmla="*/ 1395059 h 1653306"/>
              <a:gd name="connsiteX12-2099" fmla="*/ 135109 w 2372237"/>
              <a:gd name="connsiteY12-2100" fmla="*/ 1314900 h 1653306"/>
              <a:gd name="connsiteX13-2101" fmla="*/ 110835 w 2372237"/>
              <a:gd name="connsiteY13-2102" fmla="*/ 1041602 h 1653306"/>
              <a:gd name="connsiteX14-2103" fmla="*/ 2741 w 2372237"/>
              <a:gd name="connsiteY14-2104" fmla="*/ 793876 h 1653306"/>
              <a:gd name="connsiteX15-2105" fmla="*/ 194141 w 2372237"/>
              <a:gd name="connsiteY15-2106" fmla="*/ 584531 h 1653306"/>
              <a:gd name="connsiteX16-2107" fmla="*/ 196189 w 2372237"/>
              <a:gd name="connsiteY16-2108" fmla="*/ 579456 h 1653306"/>
              <a:gd name="connsiteX17-2109" fmla="*/ 347911 w 2372237"/>
              <a:gd name="connsiteY17-2110" fmla="*/ 242744 h 1653306"/>
              <a:gd name="connsiteX18-2111" fmla="*/ 752787 w 2372237"/>
              <a:gd name="connsiteY18-2112" fmla="*/ 235231 h 1653306"/>
              <a:gd name="connsiteX19-2113" fmla="*/ 1097599 w 2372237"/>
              <a:gd name="connsiteY19-2114" fmla="*/ 22676 h 1653306"/>
              <a:gd name="connsiteX20-2115" fmla="*/ 1453237 w 2372237"/>
              <a:gd name="connsiteY20-2116" fmla="*/ 108131 h 1653306"/>
              <a:gd name="connsiteX21-2117" fmla="*/ 1737117 w 2372237"/>
              <a:gd name="connsiteY21-2118" fmla="*/ 553 h 16533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2372237" h="1653306">
                <a:moveTo>
                  <a:pt x="1737117" y="553"/>
                </a:moveTo>
                <a:cubicBezTo>
                  <a:pt x="1765442" y="2738"/>
                  <a:pt x="1871215" y="16426"/>
                  <a:pt x="1923028" y="57108"/>
                </a:cubicBezTo>
                <a:cubicBezTo>
                  <a:pt x="1974841" y="97790"/>
                  <a:pt x="2032057" y="164041"/>
                  <a:pt x="2047996" y="244644"/>
                </a:cubicBezTo>
                <a:cubicBezTo>
                  <a:pt x="2143627" y="268424"/>
                  <a:pt x="2243022" y="313040"/>
                  <a:pt x="2284130" y="375571"/>
                </a:cubicBezTo>
                <a:cubicBezTo>
                  <a:pt x="2325238" y="438102"/>
                  <a:pt x="2323037" y="559491"/>
                  <a:pt x="2294647" y="619831"/>
                </a:cubicBezTo>
                <a:cubicBezTo>
                  <a:pt x="2364433" y="702583"/>
                  <a:pt x="2388838" y="809855"/>
                  <a:pt x="2360946" y="911053"/>
                </a:cubicBezTo>
                <a:cubicBezTo>
                  <a:pt x="2323867" y="1045588"/>
                  <a:pt x="2201119" y="1146342"/>
                  <a:pt x="2050367" y="1165974"/>
                </a:cubicBezTo>
                <a:cubicBezTo>
                  <a:pt x="2049648" y="1249947"/>
                  <a:pt x="2009082" y="1329587"/>
                  <a:pt x="1939185" y="1384408"/>
                </a:cubicBezTo>
                <a:cubicBezTo>
                  <a:pt x="1832984" y="1467715"/>
                  <a:pt x="1679576" y="1478420"/>
                  <a:pt x="1560646" y="1410856"/>
                </a:cubicBezTo>
                <a:cubicBezTo>
                  <a:pt x="1522183" y="1526908"/>
                  <a:pt x="1419191" y="1615622"/>
                  <a:pt x="1290134" y="1643885"/>
                </a:cubicBezTo>
                <a:cubicBezTo>
                  <a:pt x="1138054" y="1677186"/>
                  <a:pt x="979333" y="1620438"/>
                  <a:pt x="892391" y="1501645"/>
                </a:cubicBezTo>
                <a:cubicBezTo>
                  <a:pt x="687183" y="1614400"/>
                  <a:pt x="537012" y="1584972"/>
                  <a:pt x="417916" y="1395059"/>
                </a:cubicBezTo>
                <a:cubicBezTo>
                  <a:pt x="300923" y="1407542"/>
                  <a:pt x="186289" y="1373809"/>
                  <a:pt x="135109" y="1314900"/>
                </a:cubicBezTo>
                <a:cubicBezTo>
                  <a:pt x="83929" y="1255991"/>
                  <a:pt x="52560" y="1098127"/>
                  <a:pt x="110835" y="1041602"/>
                </a:cubicBezTo>
                <a:cubicBezTo>
                  <a:pt x="28154" y="997263"/>
                  <a:pt x="-11143" y="870054"/>
                  <a:pt x="2741" y="793876"/>
                </a:cubicBezTo>
                <a:cubicBezTo>
                  <a:pt x="16625" y="717698"/>
                  <a:pt x="82461" y="595051"/>
                  <a:pt x="194141" y="584531"/>
                </a:cubicBezTo>
                <a:cubicBezTo>
                  <a:pt x="194805" y="582827"/>
                  <a:pt x="195524" y="581160"/>
                  <a:pt x="196189" y="579456"/>
                </a:cubicBezTo>
                <a:cubicBezTo>
                  <a:pt x="181191" y="478962"/>
                  <a:pt x="255145" y="300115"/>
                  <a:pt x="347911" y="242744"/>
                </a:cubicBezTo>
                <a:cubicBezTo>
                  <a:pt x="440677" y="185373"/>
                  <a:pt x="601094" y="154295"/>
                  <a:pt x="752787" y="235231"/>
                </a:cubicBezTo>
                <a:cubicBezTo>
                  <a:pt x="837366" y="127996"/>
                  <a:pt x="946413" y="38960"/>
                  <a:pt x="1097599" y="22676"/>
                </a:cubicBezTo>
                <a:cubicBezTo>
                  <a:pt x="1184154" y="11489"/>
                  <a:pt x="1400219" y="44752"/>
                  <a:pt x="1453237" y="108131"/>
                </a:cubicBezTo>
                <a:cubicBezTo>
                  <a:pt x="1510599" y="46623"/>
                  <a:pt x="1652143" y="-6000"/>
                  <a:pt x="1737117" y="553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 rot="11241538">
            <a:off x="1028958" y="63325"/>
            <a:ext cx="10084778" cy="6724502"/>
          </a:xfrm>
          <a:custGeom>
            <a:avLst/>
            <a:gdLst>
              <a:gd name="connsiteX0" fmla="*/ 668773 w 2393907"/>
              <a:gd name="connsiteY0" fmla="*/ 568658 h 1600916"/>
              <a:gd name="connsiteX1" fmla="*/ 337779 w 2393907"/>
              <a:gd name="connsiteY1" fmla="*/ 925846 h 1600916"/>
              <a:gd name="connsiteX2" fmla="*/ 668773 w 2393907"/>
              <a:gd name="connsiteY2" fmla="*/ 1283034 h 1600916"/>
              <a:gd name="connsiteX3" fmla="*/ 999767 w 2393907"/>
              <a:gd name="connsiteY3" fmla="*/ 925846 h 1600916"/>
              <a:gd name="connsiteX4" fmla="*/ 668773 w 2393907"/>
              <a:gd name="connsiteY4" fmla="*/ 568658 h 1600916"/>
              <a:gd name="connsiteX5" fmla="*/ 1880882 w 2393907"/>
              <a:gd name="connsiteY5" fmla="*/ 1198 h 1600916"/>
              <a:gd name="connsiteX6" fmla="*/ 1964618 w 2393907"/>
              <a:gd name="connsiteY6" fmla="*/ 20336 h 1600916"/>
              <a:gd name="connsiteX7" fmla="*/ 2122620 w 2393907"/>
              <a:gd name="connsiteY7" fmla="*/ 201322 h 1600916"/>
              <a:gd name="connsiteX8" fmla="*/ 2325393 w 2393907"/>
              <a:gd name="connsiteY8" fmla="*/ 376973 h 1600916"/>
              <a:gd name="connsiteX9" fmla="*/ 2316317 w 2393907"/>
              <a:gd name="connsiteY9" fmla="*/ 567441 h 1600916"/>
              <a:gd name="connsiteX10" fmla="*/ 2382616 w 2393907"/>
              <a:gd name="connsiteY10" fmla="*/ 858663 h 1600916"/>
              <a:gd name="connsiteX11" fmla="*/ 2072037 w 2393907"/>
              <a:gd name="connsiteY11" fmla="*/ 1113584 h 1600916"/>
              <a:gd name="connsiteX12" fmla="*/ 1960855 w 2393907"/>
              <a:gd name="connsiteY12" fmla="*/ 1332018 h 1600916"/>
              <a:gd name="connsiteX13" fmla="*/ 1582316 w 2393907"/>
              <a:gd name="connsiteY13" fmla="*/ 1358466 h 1600916"/>
              <a:gd name="connsiteX14" fmla="*/ 1311804 w 2393907"/>
              <a:gd name="connsiteY14" fmla="*/ 1591495 h 1600916"/>
              <a:gd name="connsiteX15" fmla="*/ 914061 w 2393907"/>
              <a:gd name="connsiteY15" fmla="*/ 1449255 h 1600916"/>
              <a:gd name="connsiteX16" fmla="*/ 323230 w 2393907"/>
              <a:gd name="connsiteY16" fmla="*/ 1308719 h 1600916"/>
              <a:gd name="connsiteX17" fmla="*/ 63454 w 2393907"/>
              <a:gd name="connsiteY17" fmla="*/ 1152329 h 1600916"/>
              <a:gd name="connsiteX18" fmla="*/ 118962 w 2393907"/>
              <a:gd name="connsiteY18" fmla="*/ 941229 h 1600916"/>
              <a:gd name="connsiteX19" fmla="*/ 1748 w 2393907"/>
              <a:gd name="connsiteY19" fmla="*/ 724646 h 1600916"/>
              <a:gd name="connsiteX20" fmla="*/ 215811 w 2393907"/>
              <a:gd name="connsiteY20" fmla="*/ 532141 h 1600916"/>
              <a:gd name="connsiteX21" fmla="*/ 217859 w 2393907"/>
              <a:gd name="connsiteY21" fmla="*/ 527066 h 1600916"/>
              <a:gd name="connsiteX22" fmla="*/ 313213 w 2393907"/>
              <a:gd name="connsiteY22" fmla="*/ 250624 h 1600916"/>
              <a:gd name="connsiteX23" fmla="*/ 777090 w 2393907"/>
              <a:gd name="connsiteY23" fmla="*/ 187468 h 1600916"/>
              <a:gd name="connsiteX24" fmla="*/ 1244785 w 2393907"/>
              <a:gd name="connsiteY24" fmla="*/ 121904 h 1600916"/>
              <a:gd name="connsiteX25" fmla="*/ 1427026 w 2393907"/>
              <a:gd name="connsiteY25" fmla="*/ 2186 h 1600916"/>
              <a:gd name="connsiteX26" fmla="*/ 1653043 w 2393907"/>
              <a:gd name="connsiteY26" fmla="*/ 86678 h 1600916"/>
              <a:gd name="connsiteX27" fmla="*/ 1880882 w 2393907"/>
              <a:gd name="connsiteY27" fmla="*/ 1198 h 1600916"/>
              <a:gd name="connsiteX0-1" fmla="*/ 999767 w 2393907"/>
              <a:gd name="connsiteY0-2" fmla="*/ 925846 h 1600916"/>
              <a:gd name="connsiteX1-3" fmla="*/ 337779 w 2393907"/>
              <a:gd name="connsiteY1-4" fmla="*/ 925846 h 1600916"/>
              <a:gd name="connsiteX2-5" fmla="*/ 668773 w 2393907"/>
              <a:gd name="connsiteY2-6" fmla="*/ 1283034 h 1600916"/>
              <a:gd name="connsiteX3-7" fmla="*/ 999767 w 2393907"/>
              <a:gd name="connsiteY3-8" fmla="*/ 925846 h 1600916"/>
              <a:gd name="connsiteX4-9" fmla="*/ 1880882 w 2393907"/>
              <a:gd name="connsiteY4-10" fmla="*/ 1198 h 1600916"/>
              <a:gd name="connsiteX5-11" fmla="*/ 1964618 w 2393907"/>
              <a:gd name="connsiteY5-12" fmla="*/ 20336 h 1600916"/>
              <a:gd name="connsiteX6-13" fmla="*/ 2122620 w 2393907"/>
              <a:gd name="connsiteY6-14" fmla="*/ 201322 h 1600916"/>
              <a:gd name="connsiteX7-15" fmla="*/ 2325393 w 2393907"/>
              <a:gd name="connsiteY7-16" fmla="*/ 376973 h 1600916"/>
              <a:gd name="connsiteX8-17" fmla="*/ 2316317 w 2393907"/>
              <a:gd name="connsiteY8-18" fmla="*/ 567441 h 1600916"/>
              <a:gd name="connsiteX9-19" fmla="*/ 2382616 w 2393907"/>
              <a:gd name="connsiteY9-20" fmla="*/ 858663 h 1600916"/>
              <a:gd name="connsiteX10-21" fmla="*/ 2072037 w 2393907"/>
              <a:gd name="connsiteY10-22" fmla="*/ 1113584 h 1600916"/>
              <a:gd name="connsiteX11-23" fmla="*/ 1960855 w 2393907"/>
              <a:gd name="connsiteY11-24" fmla="*/ 1332018 h 1600916"/>
              <a:gd name="connsiteX12-25" fmla="*/ 1582316 w 2393907"/>
              <a:gd name="connsiteY12-26" fmla="*/ 1358466 h 1600916"/>
              <a:gd name="connsiteX13-27" fmla="*/ 1311804 w 2393907"/>
              <a:gd name="connsiteY13-28" fmla="*/ 1591495 h 1600916"/>
              <a:gd name="connsiteX14-29" fmla="*/ 914061 w 2393907"/>
              <a:gd name="connsiteY14-30" fmla="*/ 1449255 h 1600916"/>
              <a:gd name="connsiteX15-31" fmla="*/ 323230 w 2393907"/>
              <a:gd name="connsiteY15-32" fmla="*/ 1308719 h 1600916"/>
              <a:gd name="connsiteX16-33" fmla="*/ 63454 w 2393907"/>
              <a:gd name="connsiteY16-34" fmla="*/ 1152329 h 1600916"/>
              <a:gd name="connsiteX17-35" fmla="*/ 118962 w 2393907"/>
              <a:gd name="connsiteY17-36" fmla="*/ 941229 h 1600916"/>
              <a:gd name="connsiteX18-37" fmla="*/ 1748 w 2393907"/>
              <a:gd name="connsiteY18-38" fmla="*/ 724646 h 1600916"/>
              <a:gd name="connsiteX19-39" fmla="*/ 215811 w 2393907"/>
              <a:gd name="connsiteY19-40" fmla="*/ 532141 h 1600916"/>
              <a:gd name="connsiteX20-41" fmla="*/ 217859 w 2393907"/>
              <a:gd name="connsiteY20-42" fmla="*/ 527066 h 1600916"/>
              <a:gd name="connsiteX21-43" fmla="*/ 313213 w 2393907"/>
              <a:gd name="connsiteY21-44" fmla="*/ 250624 h 1600916"/>
              <a:gd name="connsiteX22-45" fmla="*/ 777090 w 2393907"/>
              <a:gd name="connsiteY22-46" fmla="*/ 187468 h 1600916"/>
              <a:gd name="connsiteX23-47" fmla="*/ 1244785 w 2393907"/>
              <a:gd name="connsiteY23-48" fmla="*/ 121904 h 1600916"/>
              <a:gd name="connsiteX24-49" fmla="*/ 1427026 w 2393907"/>
              <a:gd name="connsiteY24-50" fmla="*/ 2186 h 1600916"/>
              <a:gd name="connsiteX25-51" fmla="*/ 1653043 w 2393907"/>
              <a:gd name="connsiteY25-52" fmla="*/ 86678 h 1600916"/>
              <a:gd name="connsiteX26-53" fmla="*/ 1880882 w 2393907"/>
              <a:gd name="connsiteY26-54" fmla="*/ 1198 h 1600916"/>
              <a:gd name="connsiteX0-55" fmla="*/ 999767 w 2393907"/>
              <a:gd name="connsiteY0-56" fmla="*/ 925846 h 1600916"/>
              <a:gd name="connsiteX1-57" fmla="*/ 668773 w 2393907"/>
              <a:gd name="connsiteY1-58" fmla="*/ 1283034 h 1600916"/>
              <a:gd name="connsiteX2-59" fmla="*/ 999767 w 2393907"/>
              <a:gd name="connsiteY2-60" fmla="*/ 925846 h 1600916"/>
              <a:gd name="connsiteX3-61" fmla="*/ 1880882 w 2393907"/>
              <a:gd name="connsiteY3-62" fmla="*/ 1198 h 1600916"/>
              <a:gd name="connsiteX4-63" fmla="*/ 1964618 w 2393907"/>
              <a:gd name="connsiteY4-64" fmla="*/ 20336 h 1600916"/>
              <a:gd name="connsiteX5-65" fmla="*/ 2122620 w 2393907"/>
              <a:gd name="connsiteY5-66" fmla="*/ 201322 h 1600916"/>
              <a:gd name="connsiteX6-67" fmla="*/ 2325393 w 2393907"/>
              <a:gd name="connsiteY6-68" fmla="*/ 376973 h 1600916"/>
              <a:gd name="connsiteX7-69" fmla="*/ 2316317 w 2393907"/>
              <a:gd name="connsiteY7-70" fmla="*/ 567441 h 1600916"/>
              <a:gd name="connsiteX8-71" fmla="*/ 2382616 w 2393907"/>
              <a:gd name="connsiteY8-72" fmla="*/ 858663 h 1600916"/>
              <a:gd name="connsiteX9-73" fmla="*/ 2072037 w 2393907"/>
              <a:gd name="connsiteY9-74" fmla="*/ 1113584 h 1600916"/>
              <a:gd name="connsiteX10-75" fmla="*/ 1960855 w 2393907"/>
              <a:gd name="connsiteY10-76" fmla="*/ 1332018 h 1600916"/>
              <a:gd name="connsiteX11-77" fmla="*/ 1582316 w 2393907"/>
              <a:gd name="connsiteY11-78" fmla="*/ 1358466 h 1600916"/>
              <a:gd name="connsiteX12-79" fmla="*/ 1311804 w 2393907"/>
              <a:gd name="connsiteY12-80" fmla="*/ 1591495 h 1600916"/>
              <a:gd name="connsiteX13-81" fmla="*/ 914061 w 2393907"/>
              <a:gd name="connsiteY13-82" fmla="*/ 1449255 h 1600916"/>
              <a:gd name="connsiteX14-83" fmla="*/ 323230 w 2393907"/>
              <a:gd name="connsiteY14-84" fmla="*/ 1308719 h 1600916"/>
              <a:gd name="connsiteX15-85" fmla="*/ 63454 w 2393907"/>
              <a:gd name="connsiteY15-86" fmla="*/ 1152329 h 1600916"/>
              <a:gd name="connsiteX16-87" fmla="*/ 118962 w 2393907"/>
              <a:gd name="connsiteY16-88" fmla="*/ 941229 h 1600916"/>
              <a:gd name="connsiteX17-89" fmla="*/ 1748 w 2393907"/>
              <a:gd name="connsiteY17-90" fmla="*/ 724646 h 1600916"/>
              <a:gd name="connsiteX18-91" fmla="*/ 215811 w 2393907"/>
              <a:gd name="connsiteY18-92" fmla="*/ 532141 h 1600916"/>
              <a:gd name="connsiteX19-93" fmla="*/ 217859 w 2393907"/>
              <a:gd name="connsiteY19-94" fmla="*/ 527066 h 1600916"/>
              <a:gd name="connsiteX20-95" fmla="*/ 313213 w 2393907"/>
              <a:gd name="connsiteY20-96" fmla="*/ 250624 h 1600916"/>
              <a:gd name="connsiteX21-97" fmla="*/ 777090 w 2393907"/>
              <a:gd name="connsiteY21-98" fmla="*/ 187468 h 1600916"/>
              <a:gd name="connsiteX22-99" fmla="*/ 1244785 w 2393907"/>
              <a:gd name="connsiteY22-100" fmla="*/ 121904 h 1600916"/>
              <a:gd name="connsiteX23-101" fmla="*/ 1427026 w 2393907"/>
              <a:gd name="connsiteY23-102" fmla="*/ 2186 h 1600916"/>
              <a:gd name="connsiteX24-103" fmla="*/ 1653043 w 2393907"/>
              <a:gd name="connsiteY24-104" fmla="*/ 86678 h 1600916"/>
              <a:gd name="connsiteX25-105" fmla="*/ 1880882 w 2393907"/>
              <a:gd name="connsiteY25-106" fmla="*/ 1198 h 1600916"/>
              <a:gd name="connsiteX0-107" fmla="*/ 1880882 w 2393907"/>
              <a:gd name="connsiteY0-108" fmla="*/ 1198 h 1600916"/>
              <a:gd name="connsiteX1-109" fmla="*/ 1964618 w 2393907"/>
              <a:gd name="connsiteY1-110" fmla="*/ 20336 h 1600916"/>
              <a:gd name="connsiteX2-111" fmla="*/ 2122620 w 2393907"/>
              <a:gd name="connsiteY2-112" fmla="*/ 201322 h 1600916"/>
              <a:gd name="connsiteX3-113" fmla="*/ 2325393 w 2393907"/>
              <a:gd name="connsiteY3-114" fmla="*/ 376973 h 1600916"/>
              <a:gd name="connsiteX4-115" fmla="*/ 2316317 w 2393907"/>
              <a:gd name="connsiteY4-116" fmla="*/ 567441 h 1600916"/>
              <a:gd name="connsiteX5-117" fmla="*/ 2382616 w 2393907"/>
              <a:gd name="connsiteY5-118" fmla="*/ 858663 h 1600916"/>
              <a:gd name="connsiteX6-119" fmla="*/ 2072037 w 2393907"/>
              <a:gd name="connsiteY6-120" fmla="*/ 1113584 h 1600916"/>
              <a:gd name="connsiteX7-121" fmla="*/ 1960855 w 2393907"/>
              <a:gd name="connsiteY7-122" fmla="*/ 1332018 h 1600916"/>
              <a:gd name="connsiteX8-123" fmla="*/ 1582316 w 2393907"/>
              <a:gd name="connsiteY8-124" fmla="*/ 1358466 h 1600916"/>
              <a:gd name="connsiteX9-125" fmla="*/ 1311804 w 2393907"/>
              <a:gd name="connsiteY9-126" fmla="*/ 1591495 h 1600916"/>
              <a:gd name="connsiteX10-127" fmla="*/ 914061 w 2393907"/>
              <a:gd name="connsiteY10-128" fmla="*/ 1449255 h 1600916"/>
              <a:gd name="connsiteX11-129" fmla="*/ 323230 w 2393907"/>
              <a:gd name="connsiteY11-130" fmla="*/ 1308719 h 1600916"/>
              <a:gd name="connsiteX12-131" fmla="*/ 63454 w 2393907"/>
              <a:gd name="connsiteY12-132" fmla="*/ 1152329 h 1600916"/>
              <a:gd name="connsiteX13-133" fmla="*/ 118962 w 2393907"/>
              <a:gd name="connsiteY13-134" fmla="*/ 941229 h 1600916"/>
              <a:gd name="connsiteX14-135" fmla="*/ 1748 w 2393907"/>
              <a:gd name="connsiteY14-136" fmla="*/ 724646 h 1600916"/>
              <a:gd name="connsiteX15-137" fmla="*/ 215811 w 2393907"/>
              <a:gd name="connsiteY15-138" fmla="*/ 532141 h 1600916"/>
              <a:gd name="connsiteX16-139" fmla="*/ 217859 w 2393907"/>
              <a:gd name="connsiteY16-140" fmla="*/ 527066 h 1600916"/>
              <a:gd name="connsiteX17-141" fmla="*/ 313213 w 2393907"/>
              <a:gd name="connsiteY17-142" fmla="*/ 250624 h 1600916"/>
              <a:gd name="connsiteX18-143" fmla="*/ 777090 w 2393907"/>
              <a:gd name="connsiteY18-144" fmla="*/ 187468 h 1600916"/>
              <a:gd name="connsiteX19-145" fmla="*/ 1244785 w 2393907"/>
              <a:gd name="connsiteY19-146" fmla="*/ 121904 h 1600916"/>
              <a:gd name="connsiteX20-147" fmla="*/ 1427026 w 2393907"/>
              <a:gd name="connsiteY20-148" fmla="*/ 2186 h 1600916"/>
              <a:gd name="connsiteX21-149" fmla="*/ 1653043 w 2393907"/>
              <a:gd name="connsiteY21-150" fmla="*/ 86678 h 1600916"/>
              <a:gd name="connsiteX22-151" fmla="*/ 1880882 w 2393907"/>
              <a:gd name="connsiteY22-152" fmla="*/ 1198 h 1600916"/>
              <a:gd name="connsiteX0-153" fmla="*/ 1880882 w 2393907"/>
              <a:gd name="connsiteY0-154" fmla="*/ 1198 h 1600916"/>
              <a:gd name="connsiteX1-155" fmla="*/ 1964618 w 2393907"/>
              <a:gd name="connsiteY1-156" fmla="*/ 20336 h 1600916"/>
              <a:gd name="connsiteX2-157" fmla="*/ 2122620 w 2393907"/>
              <a:gd name="connsiteY2-158" fmla="*/ 201322 h 1600916"/>
              <a:gd name="connsiteX3-159" fmla="*/ 2325393 w 2393907"/>
              <a:gd name="connsiteY3-160" fmla="*/ 376973 h 1600916"/>
              <a:gd name="connsiteX4-161" fmla="*/ 2316317 w 2393907"/>
              <a:gd name="connsiteY4-162" fmla="*/ 567441 h 1600916"/>
              <a:gd name="connsiteX5-163" fmla="*/ 2382616 w 2393907"/>
              <a:gd name="connsiteY5-164" fmla="*/ 858663 h 1600916"/>
              <a:gd name="connsiteX6-165" fmla="*/ 2072037 w 2393907"/>
              <a:gd name="connsiteY6-166" fmla="*/ 1113584 h 1600916"/>
              <a:gd name="connsiteX7-167" fmla="*/ 1960855 w 2393907"/>
              <a:gd name="connsiteY7-168" fmla="*/ 1332018 h 1600916"/>
              <a:gd name="connsiteX8-169" fmla="*/ 1582316 w 2393907"/>
              <a:gd name="connsiteY8-170" fmla="*/ 1358466 h 1600916"/>
              <a:gd name="connsiteX9-171" fmla="*/ 1311804 w 2393907"/>
              <a:gd name="connsiteY9-172" fmla="*/ 1591495 h 1600916"/>
              <a:gd name="connsiteX10-173" fmla="*/ 914061 w 2393907"/>
              <a:gd name="connsiteY10-174" fmla="*/ 1449255 h 1600916"/>
              <a:gd name="connsiteX11-175" fmla="*/ 323230 w 2393907"/>
              <a:gd name="connsiteY11-176" fmla="*/ 1308719 h 1600916"/>
              <a:gd name="connsiteX12-177" fmla="*/ 63454 w 2393907"/>
              <a:gd name="connsiteY12-178" fmla="*/ 1152329 h 1600916"/>
              <a:gd name="connsiteX13-179" fmla="*/ 118962 w 2393907"/>
              <a:gd name="connsiteY13-180" fmla="*/ 941229 h 1600916"/>
              <a:gd name="connsiteX14-181" fmla="*/ 1748 w 2393907"/>
              <a:gd name="connsiteY14-182" fmla="*/ 724646 h 1600916"/>
              <a:gd name="connsiteX15-183" fmla="*/ 215811 w 2393907"/>
              <a:gd name="connsiteY15-184" fmla="*/ 532141 h 1600916"/>
              <a:gd name="connsiteX16-185" fmla="*/ 217859 w 2393907"/>
              <a:gd name="connsiteY16-186" fmla="*/ 527066 h 1600916"/>
              <a:gd name="connsiteX17-187" fmla="*/ 313213 w 2393907"/>
              <a:gd name="connsiteY17-188" fmla="*/ 250624 h 1600916"/>
              <a:gd name="connsiteX18-189" fmla="*/ 777090 w 2393907"/>
              <a:gd name="connsiteY18-190" fmla="*/ 187468 h 1600916"/>
              <a:gd name="connsiteX19-191" fmla="*/ 992228 w 2393907"/>
              <a:gd name="connsiteY19-192" fmla="*/ 34104 h 1600916"/>
              <a:gd name="connsiteX20-193" fmla="*/ 1244785 w 2393907"/>
              <a:gd name="connsiteY20-194" fmla="*/ 121904 h 1600916"/>
              <a:gd name="connsiteX21-195" fmla="*/ 1427026 w 2393907"/>
              <a:gd name="connsiteY21-196" fmla="*/ 2186 h 1600916"/>
              <a:gd name="connsiteX22-197" fmla="*/ 1653043 w 2393907"/>
              <a:gd name="connsiteY22-198" fmla="*/ 86678 h 1600916"/>
              <a:gd name="connsiteX23-199" fmla="*/ 1880882 w 2393907"/>
              <a:gd name="connsiteY23-200" fmla="*/ 1198 h 1600916"/>
              <a:gd name="connsiteX0-201" fmla="*/ 1880882 w 2393907"/>
              <a:gd name="connsiteY0-202" fmla="*/ 1198 h 1600916"/>
              <a:gd name="connsiteX1-203" fmla="*/ 1964618 w 2393907"/>
              <a:gd name="connsiteY1-204" fmla="*/ 20336 h 1600916"/>
              <a:gd name="connsiteX2-205" fmla="*/ 2122620 w 2393907"/>
              <a:gd name="connsiteY2-206" fmla="*/ 201322 h 1600916"/>
              <a:gd name="connsiteX3-207" fmla="*/ 2325393 w 2393907"/>
              <a:gd name="connsiteY3-208" fmla="*/ 376973 h 1600916"/>
              <a:gd name="connsiteX4-209" fmla="*/ 2316317 w 2393907"/>
              <a:gd name="connsiteY4-210" fmla="*/ 567441 h 1600916"/>
              <a:gd name="connsiteX5-211" fmla="*/ 2382616 w 2393907"/>
              <a:gd name="connsiteY5-212" fmla="*/ 858663 h 1600916"/>
              <a:gd name="connsiteX6-213" fmla="*/ 2072037 w 2393907"/>
              <a:gd name="connsiteY6-214" fmla="*/ 1113584 h 1600916"/>
              <a:gd name="connsiteX7-215" fmla="*/ 1960855 w 2393907"/>
              <a:gd name="connsiteY7-216" fmla="*/ 1332018 h 1600916"/>
              <a:gd name="connsiteX8-217" fmla="*/ 1582316 w 2393907"/>
              <a:gd name="connsiteY8-218" fmla="*/ 1358466 h 1600916"/>
              <a:gd name="connsiteX9-219" fmla="*/ 1311804 w 2393907"/>
              <a:gd name="connsiteY9-220" fmla="*/ 1591495 h 1600916"/>
              <a:gd name="connsiteX10-221" fmla="*/ 914061 w 2393907"/>
              <a:gd name="connsiteY10-222" fmla="*/ 1449255 h 1600916"/>
              <a:gd name="connsiteX11-223" fmla="*/ 323230 w 2393907"/>
              <a:gd name="connsiteY11-224" fmla="*/ 1308719 h 1600916"/>
              <a:gd name="connsiteX12-225" fmla="*/ 63454 w 2393907"/>
              <a:gd name="connsiteY12-226" fmla="*/ 1152329 h 1600916"/>
              <a:gd name="connsiteX13-227" fmla="*/ 118962 w 2393907"/>
              <a:gd name="connsiteY13-228" fmla="*/ 941229 h 1600916"/>
              <a:gd name="connsiteX14-229" fmla="*/ 1748 w 2393907"/>
              <a:gd name="connsiteY14-230" fmla="*/ 724646 h 1600916"/>
              <a:gd name="connsiteX15-231" fmla="*/ 215811 w 2393907"/>
              <a:gd name="connsiteY15-232" fmla="*/ 532141 h 1600916"/>
              <a:gd name="connsiteX16-233" fmla="*/ 217859 w 2393907"/>
              <a:gd name="connsiteY16-234" fmla="*/ 527066 h 1600916"/>
              <a:gd name="connsiteX17-235" fmla="*/ 313213 w 2393907"/>
              <a:gd name="connsiteY17-236" fmla="*/ 250624 h 1600916"/>
              <a:gd name="connsiteX18-237" fmla="*/ 777090 w 2393907"/>
              <a:gd name="connsiteY18-238" fmla="*/ 187468 h 1600916"/>
              <a:gd name="connsiteX19-239" fmla="*/ 1244785 w 2393907"/>
              <a:gd name="connsiteY19-240" fmla="*/ 121904 h 1600916"/>
              <a:gd name="connsiteX20-241" fmla="*/ 1427026 w 2393907"/>
              <a:gd name="connsiteY20-242" fmla="*/ 2186 h 1600916"/>
              <a:gd name="connsiteX21-243" fmla="*/ 1653043 w 2393907"/>
              <a:gd name="connsiteY21-244" fmla="*/ 86678 h 1600916"/>
              <a:gd name="connsiteX22-245" fmla="*/ 1880882 w 2393907"/>
              <a:gd name="connsiteY22-246" fmla="*/ 1198 h 1600916"/>
              <a:gd name="connsiteX0-247" fmla="*/ 1880882 w 2393907"/>
              <a:gd name="connsiteY0-248" fmla="*/ 1198 h 1600916"/>
              <a:gd name="connsiteX1-249" fmla="*/ 1964618 w 2393907"/>
              <a:gd name="connsiteY1-250" fmla="*/ 20336 h 1600916"/>
              <a:gd name="connsiteX2-251" fmla="*/ 2122620 w 2393907"/>
              <a:gd name="connsiteY2-252" fmla="*/ 201322 h 1600916"/>
              <a:gd name="connsiteX3-253" fmla="*/ 2325393 w 2393907"/>
              <a:gd name="connsiteY3-254" fmla="*/ 376973 h 1600916"/>
              <a:gd name="connsiteX4-255" fmla="*/ 2316317 w 2393907"/>
              <a:gd name="connsiteY4-256" fmla="*/ 567441 h 1600916"/>
              <a:gd name="connsiteX5-257" fmla="*/ 2382616 w 2393907"/>
              <a:gd name="connsiteY5-258" fmla="*/ 858663 h 1600916"/>
              <a:gd name="connsiteX6-259" fmla="*/ 2072037 w 2393907"/>
              <a:gd name="connsiteY6-260" fmla="*/ 1113584 h 1600916"/>
              <a:gd name="connsiteX7-261" fmla="*/ 1960855 w 2393907"/>
              <a:gd name="connsiteY7-262" fmla="*/ 1332018 h 1600916"/>
              <a:gd name="connsiteX8-263" fmla="*/ 1582316 w 2393907"/>
              <a:gd name="connsiteY8-264" fmla="*/ 1358466 h 1600916"/>
              <a:gd name="connsiteX9-265" fmla="*/ 1311804 w 2393907"/>
              <a:gd name="connsiteY9-266" fmla="*/ 1591495 h 1600916"/>
              <a:gd name="connsiteX10-267" fmla="*/ 914061 w 2393907"/>
              <a:gd name="connsiteY10-268" fmla="*/ 1449255 h 1600916"/>
              <a:gd name="connsiteX11-269" fmla="*/ 323230 w 2393907"/>
              <a:gd name="connsiteY11-270" fmla="*/ 1308719 h 1600916"/>
              <a:gd name="connsiteX12-271" fmla="*/ 63454 w 2393907"/>
              <a:gd name="connsiteY12-272" fmla="*/ 1152329 h 1600916"/>
              <a:gd name="connsiteX13-273" fmla="*/ 118962 w 2393907"/>
              <a:gd name="connsiteY13-274" fmla="*/ 941229 h 1600916"/>
              <a:gd name="connsiteX14-275" fmla="*/ 1748 w 2393907"/>
              <a:gd name="connsiteY14-276" fmla="*/ 724646 h 1600916"/>
              <a:gd name="connsiteX15-277" fmla="*/ 215811 w 2393907"/>
              <a:gd name="connsiteY15-278" fmla="*/ 532141 h 1600916"/>
              <a:gd name="connsiteX16-279" fmla="*/ 217859 w 2393907"/>
              <a:gd name="connsiteY16-280" fmla="*/ 527066 h 1600916"/>
              <a:gd name="connsiteX17-281" fmla="*/ 313213 w 2393907"/>
              <a:gd name="connsiteY17-282" fmla="*/ 250624 h 1600916"/>
              <a:gd name="connsiteX18-283" fmla="*/ 777090 w 2393907"/>
              <a:gd name="connsiteY18-284" fmla="*/ 187468 h 1600916"/>
              <a:gd name="connsiteX19-285" fmla="*/ 1427026 w 2393907"/>
              <a:gd name="connsiteY19-286" fmla="*/ 2186 h 1600916"/>
              <a:gd name="connsiteX20-287" fmla="*/ 1653043 w 2393907"/>
              <a:gd name="connsiteY20-288" fmla="*/ 86678 h 1600916"/>
              <a:gd name="connsiteX21-289" fmla="*/ 1880882 w 2393907"/>
              <a:gd name="connsiteY21-290" fmla="*/ 1198 h 1600916"/>
              <a:gd name="connsiteX0-291" fmla="*/ 1880882 w 2393907"/>
              <a:gd name="connsiteY0-292" fmla="*/ 25565 h 1625283"/>
              <a:gd name="connsiteX1-293" fmla="*/ 1964618 w 2393907"/>
              <a:gd name="connsiteY1-294" fmla="*/ 44703 h 1625283"/>
              <a:gd name="connsiteX2-295" fmla="*/ 2122620 w 2393907"/>
              <a:gd name="connsiteY2-296" fmla="*/ 225689 h 1625283"/>
              <a:gd name="connsiteX3-297" fmla="*/ 2325393 w 2393907"/>
              <a:gd name="connsiteY3-298" fmla="*/ 401340 h 1625283"/>
              <a:gd name="connsiteX4-299" fmla="*/ 2316317 w 2393907"/>
              <a:gd name="connsiteY4-300" fmla="*/ 591808 h 1625283"/>
              <a:gd name="connsiteX5-301" fmla="*/ 2382616 w 2393907"/>
              <a:gd name="connsiteY5-302" fmla="*/ 883030 h 1625283"/>
              <a:gd name="connsiteX6-303" fmla="*/ 2072037 w 2393907"/>
              <a:gd name="connsiteY6-304" fmla="*/ 1137951 h 1625283"/>
              <a:gd name="connsiteX7-305" fmla="*/ 1960855 w 2393907"/>
              <a:gd name="connsiteY7-306" fmla="*/ 1356385 h 1625283"/>
              <a:gd name="connsiteX8-307" fmla="*/ 1582316 w 2393907"/>
              <a:gd name="connsiteY8-308" fmla="*/ 1382833 h 1625283"/>
              <a:gd name="connsiteX9-309" fmla="*/ 1311804 w 2393907"/>
              <a:gd name="connsiteY9-310" fmla="*/ 1615862 h 1625283"/>
              <a:gd name="connsiteX10-311" fmla="*/ 914061 w 2393907"/>
              <a:gd name="connsiteY10-312" fmla="*/ 1473622 h 1625283"/>
              <a:gd name="connsiteX11-313" fmla="*/ 323230 w 2393907"/>
              <a:gd name="connsiteY11-314" fmla="*/ 1333086 h 1625283"/>
              <a:gd name="connsiteX12-315" fmla="*/ 63454 w 2393907"/>
              <a:gd name="connsiteY12-316" fmla="*/ 1176696 h 1625283"/>
              <a:gd name="connsiteX13-317" fmla="*/ 118962 w 2393907"/>
              <a:gd name="connsiteY13-318" fmla="*/ 965596 h 1625283"/>
              <a:gd name="connsiteX14-319" fmla="*/ 1748 w 2393907"/>
              <a:gd name="connsiteY14-320" fmla="*/ 749013 h 1625283"/>
              <a:gd name="connsiteX15-321" fmla="*/ 215811 w 2393907"/>
              <a:gd name="connsiteY15-322" fmla="*/ 556508 h 1625283"/>
              <a:gd name="connsiteX16-323" fmla="*/ 217859 w 2393907"/>
              <a:gd name="connsiteY16-324" fmla="*/ 551433 h 1625283"/>
              <a:gd name="connsiteX17-325" fmla="*/ 313213 w 2393907"/>
              <a:gd name="connsiteY17-326" fmla="*/ 274991 h 1625283"/>
              <a:gd name="connsiteX18-327" fmla="*/ 777090 w 2393907"/>
              <a:gd name="connsiteY18-328" fmla="*/ 211835 h 1625283"/>
              <a:gd name="connsiteX19-329" fmla="*/ 1126787 w 2393907"/>
              <a:gd name="connsiteY19-330" fmla="*/ 1403 h 1625283"/>
              <a:gd name="connsiteX20-331" fmla="*/ 1653043 w 2393907"/>
              <a:gd name="connsiteY20-332" fmla="*/ 111045 h 1625283"/>
              <a:gd name="connsiteX21-333" fmla="*/ 1880882 w 2393907"/>
              <a:gd name="connsiteY21-334" fmla="*/ 25565 h 1625283"/>
              <a:gd name="connsiteX0-335" fmla="*/ 1880882 w 2393907"/>
              <a:gd name="connsiteY0-336" fmla="*/ 25565 h 1625283"/>
              <a:gd name="connsiteX1-337" fmla="*/ 1964618 w 2393907"/>
              <a:gd name="connsiteY1-338" fmla="*/ 44703 h 1625283"/>
              <a:gd name="connsiteX2-339" fmla="*/ 2122620 w 2393907"/>
              <a:gd name="connsiteY2-340" fmla="*/ 225689 h 1625283"/>
              <a:gd name="connsiteX3-341" fmla="*/ 2325393 w 2393907"/>
              <a:gd name="connsiteY3-342" fmla="*/ 401340 h 1625283"/>
              <a:gd name="connsiteX4-343" fmla="*/ 2316317 w 2393907"/>
              <a:gd name="connsiteY4-344" fmla="*/ 591808 h 1625283"/>
              <a:gd name="connsiteX5-345" fmla="*/ 2382616 w 2393907"/>
              <a:gd name="connsiteY5-346" fmla="*/ 883030 h 1625283"/>
              <a:gd name="connsiteX6-347" fmla="*/ 2072037 w 2393907"/>
              <a:gd name="connsiteY6-348" fmla="*/ 1137951 h 1625283"/>
              <a:gd name="connsiteX7-349" fmla="*/ 1960855 w 2393907"/>
              <a:gd name="connsiteY7-350" fmla="*/ 1356385 h 1625283"/>
              <a:gd name="connsiteX8-351" fmla="*/ 1582316 w 2393907"/>
              <a:gd name="connsiteY8-352" fmla="*/ 1382833 h 1625283"/>
              <a:gd name="connsiteX9-353" fmla="*/ 1311804 w 2393907"/>
              <a:gd name="connsiteY9-354" fmla="*/ 1615862 h 1625283"/>
              <a:gd name="connsiteX10-355" fmla="*/ 914061 w 2393907"/>
              <a:gd name="connsiteY10-356" fmla="*/ 1473622 h 1625283"/>
              <a:gd name="connsiteX11-357" fmla="*/ 323230 w 2393907"/>
              <a:gd name="connsiteY11-358" fmla="*/ 1333086 h 1625283"/>
              <a:gd name="connsiteX12-359" fmla="*/ 63454 w 2393907"/>
              <a:gd name="connsiteY12-360" fmla="*/ 1176696 h 1625283"/>
              <a:gd name="connsiteX13-361" fmla="*/ 118962 w 2393907"/>
              <a:gd name="connsiteY13-362" fmla="*/ 965596 h 1625283"/>
              <a:gd name="connsiteX14-363" fmla="*/ 1748 w 2393907"/>
              <a:gd name="connsiteY14-364" fmla="*/ 749013 h 1625283"/>
              <a:gd name="connsiteX15-365" fmla="*/ 215811 w 2393907"/>
              <a:gd name="connsiteY15-366" fmla="*/ 556508 h 1625283"/>
              <a:gd name="connsiteX16-367" fmla="*/ 217859 w 2393907"/>
              <a:gd name="connsiteY16-368" fmla="*/ 551433 h 1625283"/>
              <a:gd name="connsiteX17-369" fmla="*/ 313213 w 2393907"/>
              <a:gd name="connsiteY17-370" fmla="*/ 274991 h 1625283"/>
              <a:gd name="connsiteX18-371" fmla="*/ 777090 w 2393907"/>
              <a:gd name="connsiteY18-372" fmla="*/ 211835 h 1625283"/>
              <a:gd name="connsiteX19-373" fmla="*/ 880392 w 2393907"/>
              <a:gd name="connsiteY19-374" fmla="*/ 166248 h 1625283"/>
              <a:gd name="connsiteX20-375" fmla="*/ 1126787 w 2393907"/>
              <a:gd name="connsiteY20-376" fmla="*/ 1403 h 1625283"/>
              <a:gd name="connsiteX21-377" fmla="*/ 1653043 w 2393907"/>
              <a:gd name="connsiteY21-378" fmla="*/ 111045 h 1625283"/>
              <a:gd name="connsiteX22-379" fmla="*/ 1880882 w 2393907"/>
              <a:gd name="connsiteY22-380" fmla="*/ 25565 h 1625283"/>
              <a:gd name="connsiteX0-381" fmla="*/ 1880882 w 2393907"/>
              <a:gd name="connsiteY0-382" fmla="*/ 25565 h 1625283"/>
              <a:gd name="connsiteX1-383" fmla="*/ 1964618 w 2393907"/>
              <a:gd name="connsiteY1-384" fmla="*/ 44703 h 1625283"/>
              <a:gd name="connsiteX2-385" fmla="*/ 2122620 w 2393907"/>
              <a:gd name="connsiteY2-386" fmla="*/ 225689 h 1625283"/>
              <a:gd name="connsiteX3-387" fmla="*/ 2325393 w 2393907"/>
              <a:gd name="connsiteY3-388" fmla="*/ 401340 h 1625283"/>
              <a:gd name="connsiteX4-389" fmla="*/ 2316317 w 2393907"/>
              <a:gd name="connsiteY4-390" fmla="*/ 591808 h 1625283"/>
              <a:gd name="connsiteX5-391" fmla="*/ 2382616 w 2393907"/>
              <a:gd name="connsiteY5-392" fmla="*/ 883030 h 1625283"/>
              <a:gd name="connsiteX6-393" fmla="*/ 2072037 w 2393907"/>
              <a:gd name="connsiteY6-394" fmla="*/ 1137951 h 1625283"/>
              <a:gd name="connsiteX7-395" fmla="*/ 1960855 w 2393907"/>
              <a:gd name="connsiteY7-396" fmla="*/ 1356385 h 1625283"/>
              <a:gd name="connsiteX8-397" fmla="*/ 1582316 w 2393907"/>
              <a:gd name="connsiteY8-398" fmla="*/ 1382833 h 1625283"/>
              <a:gd name="connsiteX9-399" fmla="*/ 1311804 w 2393907"/>
              <a:gd name="connsiteY9-400" fmla="*/ 1615862 h 1625283"/>
              <a:gd name="connsiteX10-401" fmla="*/ 914061 w 2393907"/>
              <a:gd name="connsiteY10-402" fmla="*/ 1473622 h 1625283"/>
              <a:gd name="connsiteX11-403" fmla="*/ 323230 w 2393907"/>
              <a:gd name="connsiteY11-404" fmla="*/ 1333086 h 1625283"/>
              <a:gd name="connsiteX12-405" fmla="*/ 63454 w 2393907"/>
              <a:gd name="connsiteY12-406" fmla="*/ 1176696 h 1625283"/>
              <a:gd name="connsiteX13-407" fmla="*/ 118962 w 2393907"/>
              <a:gd name="connsiteY13-408" fmla="*/ 965596 h 1625283"/>
              <a:gd name="connsiteX14-409" fmla="*/ 1748 w 2393907"/>
              <a:gd name="connsiteY14-410" fmla="*/ 749013 h 1625283"/>
              <a:gd name="connsiteX15-411" fmla="*/ 215811 w 2393907"/>
              <a:gd name="connsiteY15-412" fmla="*/ 556508 h 1625283"/>
              <a:gd name="connsiteX16-413" fmla="*/ 217859 w 2393907"/>
              <a:gd name="connsiteY16-414" fmla="*/ 551433 h 1625283"/>
              <a:gd name="connsiteX17-415" fmla="*/ 313213 w 2393907"/>
              <a:gd name="connsiteY17-416" fmla="*/ 274991 h 1625283"/>
              <a:gd name="connsiteX18-417" fmla="*/ 777090 w 2393907"/>
              <a:gd name="connsiteY18-418" fmla="*/ 211835 h 1625283"/>
              <a:gd name="connsiteX19-419" fmla="*/ 833862 w 2393907"/>
              <a:gd name="connsiteY19-420" fmla="*/ 187834 h 1625283"/>
              <a:gd name="connsiteX20-421" fmla="*/ 1126787 w 2393907"/>
              <a:gd name="connsiteY20-422" fmla="*/ 1403 h 1625283"/>
              <a:gd name="connsiteX21-423" fmla="*/ 1653043 w 2393907"/>
              <a:gd name="connsiteY21-424" fmla="*/ 111045 h 1625283"/>
              <a:gd name="connsiteX22-425" fmla="*/ 1880882 w 2393907"/>
              <a:gd name="connsiteY22-426" fmla="*/ 25565 h 1625283"/>
              <a:gd name="connsiteX0-427" fmla="*/ 1880882 w 2393907"/>
              <a:gd name="connsiteY0-428" fmla="*/ 25565 h 1625283"/>
              <a:gd name="connsiteX1-429" fmla="*/ 1964618 w 2393907"/>
              <a:gd name="connsiteY1-430" fmla="*/ 44703 h 1625283"/>
              <a:gd name="connsiteX2-431" fmla="*/ 2122620 w 2393907"/>
              <a:gd name="connsiteY2-432" fmla="*/ 225689 h 1625283"/>
              <a:gd name="connsiteX3-433" fmla="*/ 2325393 w 2393907"/>
              <a:gd name="connsiteY3-434" fmla="*/ 401340 h 1625283"/>
              <a:gd name="connsiteX4-435" fmla="*/ 2316317 w 2393907"/>
              <a:gd name="connsiteY4-436" fmla="*/ 591808 h 1625283"/>
              <a:gd name="connsiteX5-437" fmla="*/ 2382616 w 2393907"/>
              <a:gd name="connsiteY5-438" fmla="*/ 883030 h 1625283"/>
              <a:gd name="connsiteX6-439" fmla="*/ 2072037 w 2393907"/>
              <a:gd name="connsiteY6-440" fmla="*/ 1137951 h 1625283"/>
              <a:gd name="connsiteX7-441" fmla="*/ 1960855 w 2393907"/>
              <a:gd name="connsiteY7-442" fmla="*/ 1356385 h 1625283"/>
              <a:gd name="connsiteX8-443" fmla="*/ 1582316 w 2393907"/>
              <a:gd name="connsiteY8-444" fmla="*/ 1382833 h 1625283"/>
              <a:gd name="connsiteX9-445" fmla="*/ 1311804 w 2393907"/>
              <a:gd name="connsiteY9-446" fmla="*/ 1615862 h 1625283"/>
              <a:gd name="connsiteX10-447" fmla="*/ 914061 w 2393907"/>
              <a:gd name="connsiteY10-448" fmla="*/ 1473622 h 1625283"/>
              <a:gd name="connsiteX11-449" fmla="*/ 323230 w 2393907"/>
              <a:gd name="connsiteY11-450" fmla="*/ 1333086 h 1625283"/>
              <a:gd name="connsiteX12-451" fmla="*/ 63454 w 2393907"/>
              <a:gd name="connsiteY12-452" fmla="*/ 1176696 h 1625283"/>
              <a:gd name="connsiteX13-453" fmla="*/ 118962 w 2393907"/>
              <a:gd name="connsiteY13-454" fmla="*/ 965596 h 1625283"/>
              <a:gd name="connsiteX14-455" fmla="*/ 1748 w 2393907"/>
              <a:gd name="connsiteY14-456" fmla="*/ 749013 h 1625283"/>
              <a:gd name="connsiteX15-457" fmla="*/ 215811 w 2393907"/>
              <a:gd name="connsiteY15-458" fmla="*/ 556508 h 1625283"/>
              <a:gd name="connsiteX16-459" fmla="*/ 217859 w 2393907"/>
              <a:gd name="connsiteY16-460" fmla="*/ 551433 h 1625283"/>
              <a:gd name="connsiteX17-461" fmla="*/ 313213 w 2393907"/>
              <a:gd name="connsiteY17-462" fmla="*/ 274991 h 1625283"/>
              <a:gd name="connsiteX18-463" fmla="*/ 753313 w 2393907"/>
              <a:gd name="connsiteY18-464" fmla="*/ 213117 h 1625283"/>
              <a:gd name="connsiteX19-465" fmla="*/ 833862 w 2393907"/>
              <a:gd name="connsiteY19-466" fmla="*/ 187834 h 1625283"/>
              <a:gd name="connsiteX20-467" fmla="*/ 1126787 w 2393907"/>
              <a:gd name="connsiteY20-468" fmla="*/ 1403 h 1625283"/>
              <a:gd name="connsiteX21-469" fmla="*/ 1653043 w 2393907"/>
              <a:gd name="connsiteY21-470" fmla="*/ 111045 h 1625283"/>
              <a:gd name="connsiteX22-471" fmla="*/ 1880882 w 2393907"/>
              <a:gd name="connsiteY22-472" fmla="*/ 25565 h 1625283"/>
              <a:gd name="connsiteX0-473" fmla="*/ 1880882 w 2393907"/>
              <a:gd name="connsiteY0-474" fmla="*/ 25565 h 1625283"/>
              <a:gd name="connsiteX1-475" fmla="*/ 1964618 w 2393907"/>
              <a:gd name="connsiteY1-476" fmla="*/ 44703 h 1625283"/>
              <a:gd name="connsiteX2-477" fmla="*/ 2122620 w 2393907"/>
              <a:gd name="connsiteY2-478" fmla="*/ 225689 h 1625283"/>
              <a:gd name="connsiteX3-479" fmla="*/ 2325393 w 2393907"/>
              <a:gd name="connsiteY3-480" fmla="*/ 401340 h 1625283"/>
              <a:gd name="connsiteX4-481" fmla="*/ 2316317 w 2393907"/>
              <a:gd name="connsiteY4-482" fmla="*/ 591808 h 1625283"/>
              <a:gd name="connsiteX5-483" fmla="*/ 2382616 w 2393907"/>
              <a:gd name="connsiteY5-484" fmla="*/ 883030 h 1625283"/>
              <a:gd name="connsiteX6-485" fmla="*/ 2072037 w 2393907"/>
              <a:gd name="connsiteY6-486" fmla="*/ 1137951 h 1625283"/>
              <a:gd name="connsiteX7-487" fmla="*/ 1960855 w 2393907"/>
              <a:gd name="connsiteY7-488" fmla="*/ 1356385 h 1625283"/>
              <a:gd name="connsiteX8-489" fmla="*/ 1582316 w 2393907"/>
              <a:gd name="connsiteY8-490" fmla="*/ 1382833 h 1625283"/>
              <a:gd name="connsiteX9-491" fmla="*/ 1311804 w 2393907"/>
              <a:gd name="connsiteY9-492" fmla="*/ 1615862 h 1625283"/>
              <a:gd name="connsiteX10-493" fmla="*/ 914061 w 2393907"/>
              <a:gd name="connsiteY10-494" fmla="*/ 1473622 h 1625283"/>
              <a:gd name="connsiteX11-495" fmla="*/ 323230 w 2393907"/>
              <a:gd name="connsiteY11-496" fmla="*/ 1333086 h 1625283"/>
              <a:gd name="connsiteX12-497" fmla="*/ 63454 w 2393907"/>
              <a:gd name="connsiteY12-498" fmla="*/ 1176696 h 1625283"/>
              <a:gd name="connsiteX13-499" fmla="*/ 118962 w 2393907"/>
              <a:gd name="connsiteY13-500" fmla="*/ 965596 h 1625283"/>
              <a:gd name="connsiteX14-501" fmla="*/ 1748 w 2393907"/>
              <a:gd name="connsiteY14-502" fmla="*/ 749013 h 1625283"/>
              <a:gd name="connsiteX15-503" fmla="*/ 215811 w 2393907"/>
              <a:gd name="connsiteY15-504" fmla="*/ 556508 h 1625283"/>
              <a:gd name="connsiteX16-505" fmla="*/ 217859 w 2393907"/>
              <a:gd name="connsiteY16-506" fmla="*/ 551433 h 1625283"/>
              <a:gd name="connsiteX17-507" fmla="*/ 313213 w 2393907"/>
              <a:gd name="connsiteY17-508" fmla="*/ 274991 h 1625283"/>
              <a:gd name="connsiteX18-509" fmla="*/ 753313 w 2393907"/>
              <a:gd name="connsiteY18-510" fmla="*/ 213117 h 1625283"/>
              <a:gd name="connsiteX19-511" fmla="*/ 858735 w 2393907"/>
              <a:gd name="connsiteY19-512" fmla="*/ 162647 h 1625283"/>
              <a:gd name="connsiteX20-513" fmla="*/ 1126787 w 2393907"/>
              <a:gd name="connsiteY20-514" fmla="*/ 1403 h 1625283"/>
              <a:gd name="connsiteX21-515" fmla="*/ 1653043 w 2393907"/>
              <a:gd name="connsiteY21-516" fmla="*/ 111045 h 1625283"/>
              <a:gd name="connsiteX22-517" fmla="*/ 1880882 w 2393907"/>
              <a:gd name="connsiteY22-518" fmla="*/ 25565 h 1625283"/>
              <a:gd name="connsiteX0-519" fmla="*/ 1880882 w 2393907"/>
              <a:gd name="connsiteY0-520" fmla="*/ 25565 h 1625283"/>
              <a:gd name="connsiteX1-521" fmla="*/ 1964618 w 2393907"/>
              <a:gd name="connsiteY1-522" fmla="*/ 44703 h 1625283"/>
              <a:gd name="connsiteX2-523" fmla="*/ 2122620 w 2393907"/>
              <a:gd name="connsiteY2-524" fmla="*/ 225689 h 1625283"/>
              <a:gd name="connsiteX3-525" fmla="*/ 2325393 w 2393907"/>
              <a:gd name="connsiteY3-526" fmla="*/ 401340 h 1625283"/>
              <a:gd name="connsiteX4-527" fmla="*/ 2316317 w 2393907"/>
              <a:gd name="connsiteY4-528" fmla="*/ 591808 h 1625283"/>
              <a:gd name="connsiteX5-529" fmla="*/ 2382616 w 2393907"/>
              <a:gd name="connsiteY5-530" fmla="*/ 883030 h 1625283"/>
              <a:gd name="connsiteX6-531" fmla="*/ 2072037 w 2393907"/>
              <a:gd name="connsiteY6-532" fmla="*/ 1137951 h 1625283"/>
              <a:gd name="connsiteX7-533" fmla="*/ 1960855 w 2393907"/>
              <a:gd name="connsiteY7-534" fmla="*/ 1356385 h 1625283"/>
              <a:gd name="connsiteX8-535" fmla="*/ 1582316 w 2393907"/>
              <a:gd name="connsiteY8-536" fmla="*/ 1382833 h 1625283"/>
              <a:gd name="connsiteX9-537" fmla="*/ 1311804 w 2393907"/>
              <a:gd name="connsiteY9-538" fmla="*/ 1615862 h 1625283"/>
              <a:gd name="connsiteX10-539" fmla="*/ 914061 w 2393907"/>
              <a:gd name="connsiteY10-540" fmla="*/ 1473622 h 1625283"/>
              <a:gd name="connsiteX11-541" fmla="*/ 323230 w 2393907"/>
              <a:gd name="connsiteY11-542" fmla="*/ 1333086 h 1625283"/>
              <a:gd name="connsiteX12-543" fmla="*/ 63454 w 2393907"/>
              <a:gd name="connsiteY12-544" fmla="*/ 1176696 h 1625283"/>
              <a:gd name="connsiteX13-545" fmla="*/ 118962 w 2393907"/>
              <a:gd name="connsiteY13-546" fmla="*/ 965596 h 1625283"/>
              <a:gd name="connsiteX14-547" fmla="*/ 1748 w 2393907"/>
              <a:gd name="connsiteY14-548" fmla="*/ 749013 h 1625283"/>
              <a:gd name="connsiteX15-549" fmla="*/ 215811 w 2393907"/>
              <a:gd name="connsiteY15-550" fmla="*/ 556508 h 1625283"/>
              <a:gd name="connsiteX16-551" fmla="*/ 217859 w 2393907"/>
              <a:gd name="connsiteY16-552" fmla="*/ 551433 h 1625283"/>
              <a:gd name="connsiteX17-553" fmla="*/ 313213 w 2393907"/>
              <a:gd name="connsiteY17-554" fmla="*/ 274991 h 1625283"/>
              <a:gd name="connsiteX18-555" fmla="*/ 753313 w 2393907"/>
              <a:gd name="connsiteY18-556" fmla="*/ 213117 h 1625283"/>
              <a:gd name="connsiteX19-557" fmla="*/ 858735 w 2393907"/>
              <a:gd name="connsiteY19-558" fmla="*/ 162647 h 1625283"/>
              <a:gd name="connsiteX20-559" fmla="*/ 1126787 w 2393907"/>
              <a:gd name="connsiteY20-560" fmla="*/ 1403 h 1625283"/>
              <a:gd name="connsiteX21-561" fmla="*/ 1653043 w 2393907"/>
              <a:gd name="connsiteY21-562" fmla="*/ 111045 h 1625283"/>
              <a:gd name="connsiteX22-563" fmla="*/ 1880882 w 2393907"/>
              <a:gd name="connsiteY22-564" fmla="*/ 25565 h 1625283"/>
              <a:gd name="connsiteX0-565" fmla="*/ 1880882 w 2393907"/>
              <a:gd name="connsiteY0-566" fmla="*/ 25565 h 1625283"/>
              <a:gd name="connsiteX1-567" fmla="*/ 1964618 w 2393907"/>
              <a:gd name="connsiteY1-568" fmla="*/ 44703 h 1625283"/>
              <a:gd name="connsiteX2-569" fmla="*/ 2122620 w 2393907"/>
              <a:gd name="connsiteY2-570" fmla="*/ 225689 h 1625283"/>
              <a:gd name="connsiteX3-571" fmla="*/ 2325393 w 2393907"/>
              <a:gd name="connsiteY3-572" fmla="*/ 401340 h 1625283"/>
              <a:gd name="connsiteX4-573" fmla="*/ 2316317 w 2393907"/>
              <a:gd name="connsiteY4-574" fmla="*/ 591808 h 1625283"/>
              <a:gd name="connsiteX5-575" fmla="*/ 2382616 w 2393907"/>
              <a:gd name="connsiteY5-576" fmla="*/ 883030 h 1625283"/>
              <a:gd name="connsiteX6-577" fmla="*/ 2072037 w 2393907"/>
              <a:gd name="connsiteY6-578" fmla="*/ 1137951 h 1625283"/>
              <a:gd name="connsiteX7-579" fmla="*/ 1960855 w 2393907"/>
              <a:gd name="connsiteY7-580" fmla="*/ 1356385 h 1625283"/>
              <a:gd name="connsiteX8-581" fmla="*/ 1582316 w 2393907"/>
              <a:gd name="connsiteY8-582" fmla="*/ 1382833 h 1625283"/>
              <a:gd name="connsiteX9-583" fmla="*/ 1311804 w 2393907"/>
              <a:gd name="connsiteY9-584" fmla="*/ 1615862 h 1625283"/>
              <a:gd name="connsiteX10-585" fmla="*/ 914061 w 2393907"/>
              <a:gd name="connsiteY10-586" fmla="*/ 1473622 h 1625283"/>
              <a:gd name="connsiteX11-587" fmla="*/ 323230 w 2393907"/>
              <a:gd name="connsiteY11-588" fmla="*/ 1333086 h 1625283"/>
              <a:gd name="connsiteX12-589" fmla="*/ 63454 w 2393907"/>
              <a:gd name="connsiteY12-590" fmla="*/ 1176696 h 1625283"/>
              <a:gd name="connsiteX13-591" fmla="*/ 118962 w 2393907"/>
              <a:gd name="connsiteY13-592" fmla="*/ 965596 h 1625283"/>
              <a:gd name="connsiteX14-593" fmla="*/ 1748 w 2393907"/>
              <a:gd name="connsiteY14-594" fmla="*/ 749013 h 1625283"/>
              <a:gd name="connsiteX15-595" fmla="*/ 215811 w 2393907"/>
              <a:gd name="connsiteY15-596" fmla="*/ 556508 h 1625283"/>
              <a:gd name="connsiteX16-597" fmla="*/ 217859 w 2393907"/>
              <a:gd name="connsiteY16-598" fmla="*/ 551433 h 1625283"/>
              <a:gd name="connsiteX17-599" fmla="*/ 313213 w 2393907"/>
              <a:gd name="connsiteY17-600" fmla="*/ 274991 h 1625283"/>
              <a:gd name="connsiteX18-601" fmla="*/ 753313 w 2393907"/>
              <a:gd name="connsiteY18-602" fmla="*/ 213117 h 1625283"/>
              <a:gd name="connsiteX19-603" fmla="*/ 858735 w 2393907"/>
              <a:gd name="connsiteY19-604" fmla="*/ 162647 h 1625283"/>
              <a:gd name="connsiteX20-605" fmla="*/ 1126787 w 2393907"/>
              <a:gd name="connsiteY20-606" fmla="*/ 1403 h 1625283"/>
              <a:gd name="connsiteX21-607" fmla="*/ 1653043 w 2393907"/>
              <a:gd name="connsiteY21-608" fmla="*/ 111045 h 1625283"/>
              <a:gd name="connsiteX22-609" fmla="*/ 1880882 w 2393907"/>
              <a:gd name="connsiteY22-610" fmla="*/ 25565 h 1625283"/>
              <a:gd name="connsiteX0-611" fmla="*/ 1880882 w 2393907"/>
              <a:gd name="connsiteY0-612" fmla="*/ 25565 h 1625283"/>
              <a:gd name="connsiteX1-613" fmla="*/ 1964618 w 2393907"/>
              <a:gd name="connsiteY1-614" fmla="*/ 44703 h 1625283"/>
              <a:gd name="connsiteX2-615" fmla="*/ 2122620 w 2393907"/>
              <a:gd name="connsiteY2-616" fmla="*/ 225689 h 1625283"/>
              <a:gd name="connsiteX3-617" fmla="*/ 2325393 w 2393907"/>
              <a:gd name="connsiteY3-618" fmla="*/ 401340 h 1625283"/>
              <a:gd name="connsiteX4-619" fmla="*/ 2316317 w 2393907"/>
              <a:gd name="connsiteY4-620" fmla="*/ 591808 h 1625283"/>
              <a:gd name="connsiteX5-621" fmla="*/ 2382616 w 2393907"/>
              <a:gd name="connsiteY5-622" fmla="*/ 883030 h 1625283"/>
              <a:gd name="connsiteX6-623" fmla="*/ 2072037 w 2393907"/>
              <a:gd name="connsiteY6-624" fmla="*/ 1137951 h 1625283"/>
              <a:gd name="connsiteX7-625" fmla="*/ 1960855 w 2393907"/>
              <a:gd name="connsiteY7-626" fmla="*/ 1356385 h 1625283"/>
              <a:gd name="connsiteX8-627" fmla="*/ 1582316 w 2393907"/>
              <a:gd name="connsiteY8-628" fmla="*/ 1382833 h 1625283"/>
              <a:gd name="connsiteX9-629" fmla="*/ 1311804 w 2393907"/>
              <a:gd name="connsiteY9-630" fmla="*/ 1615862 h 1625283"/>
              <a:gd name="connsiteX10-631" fmla="*/ 914061 w 2393907"/>
              <a:gd name="connsiteY10-632" fmla="*/ 1473622 h 1625283"/>
              <a:gd name="connsiteX11-633" fmla="*/ 323230 w 2393907"/>
              <a:gd name="connsiteY11-634" fmla="*/ 1333086 h 1625283"/>
              <a:gd name="connsiteX12-635" fmla="*/ 63454 w 2393907"/>
              <a:gd name="connsiteY12-636" fmla="*/ 1176696 h 1625283"/>
              <a:gd name="connsiteX13-637" fmla="*/ 118962 w 2393907"/>
              <a:gd name="connsiteY13-638" fmla="*/ 965596 h 1625283"/>
              <a:gd name="connsiteX14-639" fmla="*/ 1748 w 2393907"/>
              <a:gd name="connsiteY14-640" fmla="*/ 749013 h 1625283"/>
              <a:gd name="connsiteX15-641" fmla="*/ 215811 w 2393907"/>
              <a:gd name="connsiteY15-642" fmla="*/ 556508 h 1625283"/>
              <a:gd name="connsiteX16-643" fmla="*/ 217859 w 2393907"/>
              <a:gd name="connsiteY16-644" fmla="*/ 551433 h 1625283"/>
              <a:gd name="connsiteX17-645" fmla="*/ 313213 w 2393907"/>
              <a:gd name="connsiteY17-646" fmla="*/ 274991 h 1625283"/>
              <a:gd name="connsiteX18-647" fmla="*/ 753313 w 2393907"/>
              <a:gd name="connsiteY18-648" fmla="*/ 213117 h 1625283"/>
              <a:gd name="connsiteX19-649" fmla="*/ 858735 w 2393907"/>
              <a:gd name="connsiteY19-650" fmla="*/ 162647 h 1625283"/>
              <a:gd name="connsiteX20-651" fmla="*/ 1126787 w 2393907"/>
              <a:gd name="connsiteY20-652" fmla="*/ 1403 h 1625283"/>
              <a:gd name="connsiteX21-653" fmla="*/ 1653043 w 2393907"/>
              <a:gd name="connsiteY21-654" fmla="*/ 111045 h 1625283"/>
              <a:gd name="connsiteX22-655" fmla="*/ 1880882 w 2393907"/>
              <a:gd name="connsiteY22-656" fmla="*/ 25565 h 1625283"/>
              <a:gd name="connsiteX0-657" fmla="*/ 1880882 w 2393907"/>
              <a:gd name="connsiteY0-658" fmla="*/ 25565 h 1625283"/>
              <a:gd name="connsiteX1-659" fmla="*/ 1964618 w 2393907"/>
              <a:gd name="connsiteY1-660" fmla="*/ 44703 h 1625283"/>
              <a:gd name="connsiteX2-661" fmla="*/ 2122620 w 2393907"/>
              <a:gd name="connsiteY2-662" fmla="*/ 225689 h 1625283"/>
              <a:gd name="connsiteX3-663" fmla="*/ 2325393 w 2393907"/>
              <a:gd name="connsiteY3-664" fmla="*/ 401340 h 1625283"/>
              <a:gd name="connsiteX4-665" fmla="*/ 2316317 w 2393907"/>
              <a:gd name="connsiteY4-666" fmla="*/ 591808 h 1625283"/>
              <a:gd name="connsiteX5-667" fmla="*/ 2382616 w 2393907"/>
              <a:gd name="connsiteY5-668" fmla="*/ 883030 h 1625283"/>
              <a:gd name="connsiteX6-669" fmla="*/ 2072037 w 2393907"/>
              <a:gd name="connsiteY6-670" fmla="*/ 1137951 h 1625283"/>
              <a:gd name="connsiteX7-671" fmla="*/ 1960855 w 2393907"/>
              <a:gd name="connsiteY7-672" fmla="*/ 1356385 h 1625283"/>
              <a:gd name="connsiteX8-673" fmla="*/ 1582316 w 2393907"/>
              <a:gd name="connsiteY8-674" fmla="*/ 1382833 h 1625283"/>
              <a:gd name="connsiteX9-675" fmla="*/ 1311804 w 2393907"/>
              <a:gd name="connsiteY9-676" fmla="*/ 1615862 h 1625283"/>
              <a:gd name="connsiteX10-677" fmla="*/ 914061 w 2393907"/>
              <a:gd name="connsiteY10-678" fmla="*/ 1473622 h 1625283"/>
              <a:gd name="connsiteX11-679" fmla="*/ 323230 w 2393907"/>
              <a:gd name="connsiteY11-680" fmla="*/ 1333086 h 1625283"/>
              <a:gd name="connsiteX12-681" fmla="*/ 63454 w 2393907"/>
              <a:gd name="connsiteY12-682" fmla="*/ 1176696 h 1625283"/>
              <a:gd name="connsiteX13-683" fmla="*/ 118962 w 2393907"/>
              <a:gd name="connsiteY13-684" fmla="*/ 965596 h 1625283"/>
              <a:gd name="connsiteX14-685" fmla="*/ 1748 w 2393907"/>
              <a:gd name="connsiteY14-686" fmla="*/ 749013 h 1625283"/>
              <a:gd name="connsiteX15-687" fmla="*/ 215811 w 2393907"/>
              <a:gd name="connsiteY15-688" fmla="*/ 556508 h 1625283"/>
              <a:gd name="connsiteX16-689" fmla="*/ 217859 w 2393907"/>
              <a:gd name="connsiteY16-690" fmla="*/ 551433 h 1625283"/>
              <a:gd name="connsiteX17-691" fmla="*/ 313213 w 2393907"/>
              <a:gd name="connsiteY17-692" fmla="*/ 274991 h 1625283"/>
              <a:gd name="connsiteX18-693" fmla="*/ 757300 w 2393907"/>
              <a:gd name="connsiteY18-694" fmla="*/ 198595 h 1625283"/>
              <a:gd name="connsiteX19-695" fmla="*/ 858735 w 2393907"/>
              <a:gd name="connsiteY19-696" fmla="*/ 162647 h 1625283"/>
              <a:gd name="connsiteX20-697" fmla="*/ 1126787 w 2393907"/>
              <a:gd name="connsiteY20-698" fmla="*/ 1403 h 1625283"/>
              <a:gd name="connsiteX21-699" fmla="*/ 1653043 w 2393907"/>
              <a:gd name="connsiteY21-700" fmla="*/ 111045 h 1625283"/>
              <a:gd name="connsiteX22-701" fmla="*/ 1880882 w 2393907"/>
              <a:gd name="connsiteY22-702" fmla="*/ 25565 h 1625283"/>
              <a:gd name="connsiteX0-703" fmla="*/ 1880882 w 2393907"/>
              <a:gd name="connsiteY0-704" fmla="*/ 25565 h 1625283"/>
              <a:gd name="connsiteX1-705" fmla="*/ 1964618 w 2393907"/>
              <a:gd name="connsiteY1-706" fmla="*/ 44703 h 1625283"/>
              <a:gd name="connsiteX2-707" fmla="*/ 2122620 w 2393907"/>
              <a:gd name="connsiteY2-708" fmla="*/ 225689 h 1625283"/>
              <a:gd name="connsiteX3-709" fmla="*/ 2325393 w 2393907"/>
              <a:gd name="connsiteY3-710" fmla="*/ 401340 h 1625283"/>
              <a:gd name="connsiteX4-711" fmla="*/ 2316317 w 2393907"/>
              <a:gd name="connsiteY4-712" fmla="*/ 591808 h 1625283"/>
              <a:gd name="connsiteX5-713" fmla="*/ 2382616 w 2393907"/>
              <a:gd name="connsiteY5-714" fmla="*/ 883030 h 1625283"/>
              <a:gd name="connsiteX6-715" fmla="*/ 2072037 w 2393907"/>
              <a:gd name="connsiteY6-716" fmla="*/ 1137951 h 1625283"/>
              <a:gd name="connsiteX7-717" fmla="*/ 1960855 w 2393907"/>
              <a:gd name="connsiteY7-718" fmla="*/ 1356385 h 1625283"/>
              <a:gd name="connsiteX8-719" fmla="*/ 1582316 w 2393907"/>
              <a:gd name="connsiteY8-720" fmla="*/ 1382833 h 1625283"/>
              <a:gd name="connsiteX9-721" fmla="*/ 1311804 w 2393907"/>
              <a:gd name="connsiteY9-722" fmla="*/ 1615862 h 1625283"/>
              <a:gd name="connsiteX10-723" fmla="*/ 914061 w 2393907"/>
              <a:gd name="connsiteY10-724" fmla="*/ 1473622 h 1625283"/>
              <a:gd name="connsiteX11-725" fmla="*/ 323230 w 2393907"/>
              <a:gd name="connsiteY11-726" fmla="*/ 1333086 h 1625283"/>
              <a:gd name="connsiteX12-727" fmla="*/ 63454 w 2393907"/>
              <a:gd name="connsiteY12-728" fmla="*/ 1176696 h 1625283"/>
              <a:gd name="connsiteX13-729" fmla="*/ 118962 w 2393907"/>
              <a:gd name="connsiteY13-730" fmla="*/ 965596 h 1625283"/>
              <a:gd name="connsiteX14-731" fmla="*/ 1748 w 2393907"/>
              <a:gd name="connsiteY14-732" fmla="*/ 749013 h 1625283"/>
              <a:gd name="connsiteX15-733" fmla="*/ 215811 w 2393907"/>
              <a:gd name="connsiteY15-734" fmla="*/ 556508 h 1625283"/>
              <a:gd name="connsiteX16-735" fmla="*/ 217859 w 2393907"/>
              <a:gd name="connsiteY16-736" fmla="*/ 551433 h 1625283"/>
              <a:gd name="connsiteX17-737" fmla="*/ 313213 w 2393907"/>
              <a:gd name="connsiteY17-738" fmla="*/ 274991 h 1625283"/>
              <a:gd name="connsiteX18-739" fmla="*/ 745924 w 2393907"/>
              <a:gd name="connsiteY18-740" fmla="*/ 208747 h 1625283"/>
              <a:gd name="connsiteX19-741" fmla="*/ 858735 w 2393907"/>
              <a:gd name="connsiteY19-742" fmla="*/ 162647 h 1625283"/>
              <a:gd name="connsiteX20-743" fmla="*/ 1126787 w 2393907"/>
              <a:gd name="connsiteY20-744" fmla="*/ 1403 h 1625283"/>
              <a:gd name="connsiteX21-745" fmla="*/ 1653043 w 2393907"/>
              <a:gd name="connsiteY21-746" fmla="*/ 111045 h 1625283"/>
              <a:gd name="connsiteX22-747" fmla="*/ 1880882 w 2393907"/>
              <a:gd name="connsiteY22-748" fmla="*/ 25565 h 1625283"/>
              <a:gd name="connsiteX0-749" fmla="*/ 1880882 w 2393907"/>
              <a:gd name="connsiteY0-750" fmla="*/ 25565 h 1625283"/>
              <a:gd name="connsiteX1-751" fmla="*/ 1964618 w 2393907"/>
              <a:gd name="connsiteY1-752" fmla="*/ 44703 h 1625283"/>
              <a:gd name="connsiteX2-753" fmla="*/ 2122620 w 2393907"/>
              <a:gd name="connsiteY2-754" fmla="*/ 225689 h 1625283"/>
              <a:gd name="connsiteX3-755" fmla="*/ 2325393 w 2393907"/>
              <a:gd name="connsiteY3-756" fmla="*/ 401340 h 1625283"/>
              <a:gd name="connsiteX4-757" fmla="*/ 2316317 w 2393907"/>
              <a:gd name="connsiteY4-758" fmla="*/ 591808 h 1625283"/>
              <a:gd name="connsiteX5-759" fmla="*/ 2382616 w 2393907"/>
              <a:gd name="connsiteY5-760" fmla="*/ 883030 h 1625283"/>
              <a:gd name="connsiteX6-761" fmla="*/ 2072037 w 2393907"/>
              <a:gd name="connsiteY6-762" fmla="*/ 1137951 h 1625283"/>
              <a:gd name="connsiteX7-763" fmla="*/ 1960855 w 2393907"/>
              <a:gd name="connsiteY7-764" fmla="*/ 1356385 h 1625283"/>
              <a:gd name="connsiteX8-765" fmla="*/ 1582316 w 2393907"/>
              <a:gd name="connsiteY8-766" fmla="*/ 1382833 h 1625283"/>
              <a:gd name="connsiteX9-767" fmla="*/ 1311804 w 2393907"/>
              <a:gd name="connsiteY9-768" fmla="*/ 1615862 h 1625283"/>
              <a:gd name="connsiteX10-769" fmla="*/ 914061 w 2393907"/>
              <a:gd name="connsiteY10-770" fmla="*/ 1473622 h 1625283"/>
              <a:gd name="connsiteX11-771" fmla="*/ 323230 w 2393907"/>
              <a:gd name="connsiteY11-772" fmla="*/ 1333086 h 1625283"/>
              <a:gd name="connsiteX12-773" fmla="*/ 63454 w 2393907"/>
              <a:gd name="connsiteY12-774" fmla="*/ 1176696 h 1625283"/>
              <a:gd name="connsiteX13-775" fmla="*/ 118962 w 2393907"/>
              <a:gd name="connsiteY13-776" fmla="*/ 965596 h 1625283"/>
              <a:gd name="connsiteX14-777" fmla="*/ 1748 w 2393907"/>
              <a:gd name="connsiteY14-778" fmla="*/ 749013 h 1625283"/>
              <a:gd name="connsiteX15-779" fmla="*/ 215811 w 2393907"/>
              <a:gd name="connsiteY15-780" fmla="*/ 556508 h 1625283"/>
              <a:gd name="connsiteX16-781" fmla="*/ 217859 w 2393907"/>
              <a:gd name="connsiteY16-782" fmla="*/ 551433 h 1625283"/>
              <a:gd name="connsiteX17-783" fmla="*/ 313213 w 2393907"/>
              <a:gd name="connsiteY17-784" fmla="*/ 274991 h 1625283"/>
              <a:gd name="connsiteX18-785" fmla="*/ 745924 w 2393907"/>
              <a:gd name="connsiteY18-786" fmla="*/ 208747 h 1625283"/>
              <a:gd name="connsiteX19-787" fmla="*/ 858735 w 2393907"/>
              <a:gd name="connsiteY19-788" fmla="*/ 162647 h 1625283"/>
              <a:gd name="connsiteX20-789" fmla="*/ 1126787 w 2393907"/>
              <a:gd name="connsiteY20-790" fmla="*/ 1403 h 1625283"/>
              <a:gd name="connsiteX21-791" fmla="*/ 1653043 w 2393907"/>
              <a:gd name="connsiteY21-792" fmla="*/ 111045 h 1625283"/>
              <a:gd name="connsiteX22-793" fmla="*/ 1880882 w 2393907"/>
              <a:gd name="connsiteY22-794" fmla="*/ 25565 h 1625283"/>
              <a:gd name="connsiteX0-795" fmla="*/ 1880882 w 2393907"/>
              <a:gd name="connsiteY0-796" fmla="*/ 25565 h 1625283"/>
              <a:gd name="connsiteX1-797" fmla="*/ 1964618 w 2393907"/>
              <a:gd name="connsiteY1-798" fmla="*/ 44703 h 1625283"/>
              <a:gd name="connsiteX2-799" fmla="*/ 2122620 w 2393907"/>
              <a:gd name="connsiteY2-800" fmla="*/ 225689 h 1625283"/>
              <a:gd name="connsiteX3-801" fmla="*/ 2325393 w 2393907"/>
              <a:gd name="connsiteY3-802" fmla="*/ 401340 h 1625283"/>
              <a:gd name="connsiteX4-803" fmla="*/ 2316317 w 2393907"/>
              <a:gd name="connsiteY4-804" fmla="*/ 591808 h 1625283"/>
              <a:gd name="connsiteX5-805" fmla="*/ 2382616 w 2393907"/>
              <a:gd name="connsiteY5-806" fmla="*/ 883030 h 1625283"/>
              <a:gd name="connsiteX6-807" fmla="*/ 2072037 w 2393907"/>
              <a:gd name="connsiteY6-808" fmla="*/ 1137951 h 1625283"/>
              <a:gd name="connsiteX7-809" fmla="*/ 1960855 w 2393907"/>
              <a:gd name="connsiteY7-810" fmla="*/ 1356385 h 1625283"/>
              <a:gd name="connsiteX8-811" fmla="*/ 1582316 w 2393907"/>
              <a:gd name="connsiteY8-812" fmla="*/ 1382833 h 1625283"/>
              <a:gd name="connsiteX9-813" fmla="*/ 1311804 w 2393907"/>
              <a:gd name="connsiteY9-814" fmla="*/ 1615862 h 1625283"/>
              <a:gd name="connsiteX10-815" fmla="*/ 914061 w 2393907"/>
              <a:gd name="connsiteY10-816" fmla="*/ 1473622 h 1625283"/>
              <a:gd name="connsiteX11-817" fmla="*/ 323230 w 2393907"/>
              <a:gd name="connsiteY11-818" fmla="*/ 1333086 h 1625283"/>
              <a:gd name="connsiteX12-819" fmla="*/ 63454 w 2393907"/>
              <a:gd name="connsiteY12-820" fmla="*/ 1176696 h 1625283"/>
              <a:gd name="connsiteX13-821" fmla="*/ 118962 w 2393907"/>
              <a:gd name="connsiteY13-822" fmla="*/ 965596 h 1625283"/>
              <a:gd name="connsiteX14-823" fmla="*/ 1748 w 2393907"/>
              <a:gd name="connsiteY14-824" fmla="*/ 749013 h 1625283"/>
              <a:gd name="connsiteX15-825" fmla="*/ 215811 w 2393907"/>
              <a:gd name="connsiteY15-826" fmla="*/ 556508 h 1625283"/>
              <a:gd name="connsiteX16-827" fmla="*/ 217859 w 2393907"/>
              <a:gd name="connsiteY16-828" fmla="*/ 551433 h 1625283"/>
              <a:gd name="connsiteX17-829" fmla="*/ 313213 w 2393907"/>
              <a:gd name="connsiteY17-830" fmla="*/ 274991 h 1625283"/>
              <a:gd name="connsiteX18-831" fmla="*/ 745924 w 2393907"/>
              <a:gd name="connsiteY18-832" fmla="*/ 208747 h 1625283"/>
              <a:gd name="connsiteX19-833" fmla="*/ 855588 w 2393907"/>
              <a:gd name="connsiteY19-834" fmla="*/ 148509 h 1625283"/>
              <a:gd name="connsiteX20-835" fmla="*/ 1126787 w 2393907"/>
              <a:gd name="connsiteY20-836" fmla="*/ 1403 h 1625283"/>
              <a:gd name="connsiteX21-837" fmla="*/ 1653043 w 2393907"/>
              <a:gd name="connsiteY21-838" fmla="*/ 111045 h 1625283"/>
              <a:gd name="connsiteX22-839" fmla="*/ 1880882 w 2393907"/>
              <a:gd name="connsiteY22-840" fmla="*/ 25565 h 1625283"/>
              <a:gd name="connsiteX0-841" fmla="*/ 1880882 w 2393907"/>
              <a:gd name="connsiteY0-842" fmla="*/ 25565 h 1625283"/>
              <a:gd name="connsiteX1-843" fmla="*/ 1964618 w 2393907"/>
              <a:gd name="connsiteY1-844" fmla="*/ 44703 h 1625283"/>
              <a:gd name="connsiteX2-845" fmla="*/ 2122620 w 2393907"/>
              <a:gd name="connsiteY2-846" fmla="*/ 225689 h 1625283"/>
              <a:gd name="connsiteX3-847" fmla="*/ 2325393 w 2393907"/>
              <a:gd name="connsiteY3-848" fmla="*/ 401340 h 1625283"/>
              <a:gd name="connsiteX4-849" fmla="*/ 2316317 w 2393907"/>
              <a:gd name="connsiteY4-850" fmla="*/ 591808 h 1625283"/>
              <a:gd name="connsiteX5-851" fmla="*/ 2382616 w 2393907"/>
              <a:gd name="connsiteY5-852" fmla="*/ 883030 h 1625283"/>
              <a:gd name="connsiteX6-853" fmla="*/ 2072037 w 2393907"/>
              <a:gd name="connsiteY6-854" fmla="*/ 1137951 h 1625283"/>
              <a:gd name="connsiteX7-855" fmla="*/ 1960855 w 2393907"/>
              <a:gd name="connsiteY7-856" fmla="*/ 1356385 h 1625283"/>
              <a:gd name="connsiteX8-857" fmla="*/ 1582316 w 2393907"/>
              <a:gd name="connsiteY8-858" fmla="*/ 1382833 h 1625283"/>
              <a:gd name="connsiteX9-859" fmla="*/ 1311804 w 2393907"/>
              <a:gd name="connsiteY9-860" fmla="*/ 1615862 h 1625283"/>
              <a:gd name="connsiteX10-861" fmla="*/ 914061 w 2393907"/>
              <a:gd name="connsiteY10-862" fmla="*/ 1473622 h 1625283"/>
              <a:gd name="connsiteX11-863" fmla="*/ 323230 w 2393907"/>
              <a:gd name="connsiteY11-864" fmla="*/ 1333086 h 1625283"/>
              <a:gd name="connsiteX12-865" fmla="*/ 63454 w 2393907"/>
              <a:gd name="connsiteY12-866" fmla="*/ 1176696 h 1625283"/>
              <a:gd name="connsiteX13-867" fmla="*/ 118962 w 2393907"/>
              <a:gd name="connsiteY13-868" fmla="*/ 965596 h 1625283"/>
              <a:gd name="connsiteX14-869" fmla="*/ 1748 w 2393907"/>
              <a:gd name="connsiteY14-870" fmla="*/ 749013 h 1625283"/>
              <a:gd name="connsiteX15-871" fmla="*/ 215811 w 2393907"/>
              <a:gd name="connsiteY15-872" fmla="*/ 556508 h 1625283"/>
              <a:gd name="connsiteX16-873" fmla="*/ 217859 w 2393907"/>
              <a:gd name="connsiteY16-874" fmla="*/ 551433 h 1625283"/>
              <a:gd name="connsiteX17-875" fmla="*/ 313213 w 2393907"/>
              <a:gd name="connsiteY17-876" fmla="*/ 274991 h 1625283"/>
              <a:gd name="connsiteX18-877" fmla="*/ 745924 w 2393907"/>
              <a:gd name="connsiteY18-878" fmla="*/ 208747 h 1625283"/>
              <a:gd name="connsiteX19-879" fmla="*/ 880135 w 2393907"/>
              <a:gd name="connsiteY19-880" fmla="*/ 161494 h 1625283"/>
              <a:gd name="connsiteX20-881" fmla="*/ 1126787 w 2393907"/>
              <a:gd name="connsiteY20-882" fmla="*/ 1403 h 1625283"/>
              <a:gd name="connsiteX21-883" fmla="*/ 1653043 w 2393907"/>
              <a:gd name="connsiteY21-884" fmla="*/ 111045 h 1625283"/>
              <a:gd name="connsiteX22-885" fmla="*/ 1880882 w 2393907"/>
              <a:gd name="connsiteY22-886" fmla="*/ 25565 h 1625283"/>
              <a:gd name="connsiteX0-887" fmla="*/ 1880882 w 2393907"/>
              <a:gd name="connsiteY0-888" fmla="*/ 25565 h 1625283"/>
              <a:gd name="connsiteX1-889" fmla="*/ 1964618 w 2393907"/>
              <a:gd name="connsiteY1-890" fmla="*/ 44703 h 1625283"/>
              <a:gd name="connsiteX2-891" fmla="*/ 2122620 w 2393907"/>
              <a:gd name="connsiteY2-892" fmla="*/ 225689 h 1625283"/>
              <a:gd name="connsiteX3-893" fmla="*/ 2325393 w 2393907"/>
              <a:gd name="connsiteY3-894" fmla="*/ 401340 h 1625283"/>
              <a:gd name="connsiteX4-895" fmla="*/ 2316317 w 2393907"/>
              <a:gd name="connsiteY4-896" fmla="*/ 591808 h 1625283"/>
              <a:gd name="connsiteX5-897" fmla="*/ 2382616 w 2393907"/>
              <a:gd name="connsiteY5-898" fmla="*/ 883030 h 1625283"/>
              <a:gd name="connsiteX6-899" fmla="*/ 2072037 w 2393907"/>
              <a:gd name="connsiteY6-900" fmla="*/ 1137951 h 1625283"/>
              <a:gd name="connsiteX7-901" fmla="*/ 1960855 w 2393907"/>
              <a:gd name="connsiteY7-902" fmla="*/ 1356385 h 1625283"/>
              <a:gd name="connsiteX8-903" fmla="*/ 1582316 w 2393907"/>
              <a:gd name="connsiteY8-904" fmla="*/ 1382833 h 1625283"/>
              <a:gd name="connsiteX9-905" fmla="*/ 1311804 w 2393907"/>
              <a:gd name="connsiteY9-906" fmla="*/ 1615862 h 1625283"/>
              <a:gd name="connsiteX10-907" fmla="*/ 914061 w 2393907"/>
              <a:gd name="connsiteY10-908" fmla="*/ 1473622 h 1625283"/>
              <a:gd name="connsiteX11-909" fmla="*/ 323230 w 2393907"/>
              <a:gd name="connsiteY11-910" fmla="*/ 1333086 h 1625283"/>
              <a:gd name="connsiteX12-911" fmla="*/ 63454 w 2393907"/>
              <a:gd name="connsiteY12-912" fmla="*/ 1176696 h 1625283"/>
              <a:gd name="connsiteX13-913" fmla="*/ 118962 w 2393907"/>
              <a:gd name="connsiteY13-914" fmla="*/ 965596 h 1625283"/>
              <a:gd name="connsiteX14-915" fmla="*/ 1748 w 2393907"/>
              <a:gd name="connsiteY14-916" fmla="*/ 749013 h 1625283"/>
              <a:gd name="connsiteX15-917" fmla="*/ 215811 w 2393907"/>
              <a:gd name="connsiteY15-918" fmla="*/ 556508 h 1625283"/>
              <a:gd name="connsiteX16-919" fmla="*/ 217859 w 2393907"/>
              <a:gd name="connsiteY16-920" fmla="*/ 551433 h 1625283"/>
              <a:gd name="connsiteX17-921" fmla="*/ 313213 w 2393907"/>
              <a:gd name="connsiteY17-922" fmla="*/ 274991 h 1625283"/>
              <a:gd name="connsiteX18-923" fmla="*/ 745924 w 2393907"/>
              <a:gd name="connsiteY18-924" fmla="*/ 208747 h 1625283"/>
              <a:gd name="connsiteX19-925" fmla="*/ 1126787 w 2393907"/>
              <a:gd name="connsiteY19-926" fmla="*/ 1403 h 1625283"/>
              <a:gd name="connsiteX20-927" fmla="*/ 1653043 w 2393907"/>
              <a:gd name="connsiteY20-928" fmla="*/ 111045 h 1625283"/>
              <a:gd name="connsiteX21-929" fmla="*/ 1880882 w 2393907"/>
              <a:gd name="connsiteY21-930" fmla="*/ 25565 h 1625283"/>
              <a:gd name="connsiteX0-931" fmla="*/ 1880882 w 2393907"/>
              <a:gd name="connsiteY0-932" fmla="*/ 25565 h 1625283"/>
              <a:gd name="connsiteX1-933" fmla="*/ 1964618 w 2393907"/>
              <a:gd name="connsiteY1-934" fmla="*/ 44703 h 1625283"/>
              <a:gd name="connsiteX2-935" fmla="*/ 2122620 w 2393907"/>
              <a:gd name="connsiteY2-936" fmla="*/ 225689 h 1625283"/>
              <a:gd name="connsiteX3-937" fmla="*/ 2325393 w 2393907"/>
              <a:gd name="connsiteY3-938" fmla="*/ 401340 h 1625283"/>
              <a:gd name="connsiteX4-939" fmla="*/ 2316317 w 2393907"/>
              <a:gd name="connsiteY4-940" fmla="*/ 591808 h 1625283"/>
              <a:gd name="connsiteX5-941" fmla="*/ 2382616 w 2393907"/>
              <a:gd name="connsiteY5-942" fmla="*/ 883030 h 1625283"/>
              <a:gd name="connsiteX6-943" fmla="*/ 2072037 w 2393907"/>
              <a:gd name="connsiteY6-944" fmla="*/ 1137951 h 1625283"/>
              <a:gd name="connsiteX7-945" fmla="*/ 1960855 w 2393907"/>
              <a:gd name="connsiteY7-946" fmla="*/ 1356385 h 1625283"/>
              <a:gd name="connsiteX8-947" fmla="*/ 1582316 w 2393907"/>
              <a:gd name="connsiteY8-948" fmla="*/ 1382833 h 1625283"/>
              <a:gd name="connsiteX9-949" fmla="*/ 1311804 w 2393907"/>
              <a:gd name="connsiteY9-950" fmla="*/ 1615862 h 1625283"/>
              <a:gd name="connsiteX10-951" fmla="*/ 914061 w 2393907"/>
              <a:gd name="connsiteY10-952" fmla="*/ 1473622 h 1625283"/>
              <a:gd name="connsiteX11-953" fmla="*/ 323230 w 2393907"/>
              <a:gd name="connsiteY11-954" fmla="*/ 1333086 h 1625283"/>
              <a:gd name="connsiteX12-955" fmla="*/ 63454 w 2393907"/>
              <a:gd name="connsiteY12-956" fmla="*/ 1176696 h 1625283"/>
              <a:gd name="connsiteX13-957" fmla="*/ 118962 w 2393907"/>
              <a:gd name="connsiteY13-958" fmla="*/ 965596 h 1625283"/>
              <a:gd name="connsiteX14-959" fmla="*/ 1748 w 2393907"/>
              <a:gd name="connsiteY14-960" fmla="*/ 749013 h 1625283"/>
              <a:gd name="connsiteX15-961" fmla="*/ 215811 w 2393907"/>
              <a:gd name="connsiteY15-962" fmla="*/ 556508 h 1625283"/>
              <a:gd name="connsiteX16-963" fmla="*/ 217859 w 2393907"/>
              <a:gd name="connsiteY16-964" fmla="*/ 551433 h 1625283"/>
              <a:gd name="connsiteX17-965" fmla="*/ 313213 w 2393907"/>
              <a:gd name="connsiteY17-966" fmla="*/ 274991 h 1625283"/>
              <a:gd name="connsiteX18-967" fmla="*/ 755563 w 2393907"/>
              <a:gd name="connsiteY18-968" fmla="*/ 210612 h 1625283"/>
              <a:gd name="connsiteX19-969" fmla="*/ 1126787 w 2393907"/>
              <a:gd name="connsiteY19-970" fmla="*/ 1403 h 1625283"/>
              <a:gd name="connsiteX20-971" fmla="*/ 1653043 w 2393907"/>
              <a:gd name="connsiteY20-972" fmla="*/ 111045 h 1625283"/>
              <a:gd name="connsiteX21-973" fmla="*/ 1880882 w 2393907"/>
              <a:gd name="connsiteY21-974" fmla="*/ 25565 h 1625283"/>
              <a:gd name="connsiteX0-975" fmla="*/ 1880882 w 2393907"/>
              <a:gd name="connsiteY0-976" fmla="*/ 33059 h 1632777"/>
              <a:gd name="connsiteX1-977" fmla="*/ 1964618 w 2393907"/>
              <a:gd name="connsiteY1-978" fmla="*/ 52197 h 1632777"/>
              <a:gd name="connsiteX2-979" fmla="*/ 2122620 w 2393907"/>
              <a:gd name="connsiteY2-980" fmla="*/ 233183 h 1632777"/>
              <a:gd name="connsiteX3-981" fmla="*/ 2325393 w 2393907"/>
              <a:gd name="connsiteY3-982" fmla="*/ 408834 h 1632777"/>
              <a:gd name="connsiteX4-983" fmla="*/ 2316317 w 2393907"/>
              <a:gd name="connsiteY4-984" fmla="*/ 599302 h 1632777"/>
              <a:gd name="connsiteX5-985" fmla="*/ 2382616 w 2393907"/>
              <a:gd name="connsiteY5-986" fmla="*/ 890524 h 1632777"/>
              <a:gd name="connsiteX6-987" fmla="*/ 2072037 w 2393907"/>
              <a:gd name="connsiteY6-988" fmla="*/ 1145445 h 1632777"/>
              <a:gd name="connsiteX7-989" fmla="*/ 1960855 w 2393907"/>
              <a:gd name="connsiteY7-990" fmla="*/ 1363879 h 1632777"/>
              <a:gd name="connsiteX8-991" fmla="*/ 1582316 w 2393907"/>
              <a:gd name="connsiteY8-992" fmla="*/ 1390327 h 1632777"/>
              <a:gd name="connsiteX9-993" fmla="*/ 1311804 w 2393907"/>
              <a:gd name="connsiteY9-994" fmla="*/ 1623356 h 1632777"/>
              <a:gd name="connsiteX10-995" fmla="*/ 914061 w 2393907"/>
              <a:gd name="connsiteY10-996" fmla="*/ 1481116 h 1632777"/>
              <a:gd name="connsiteX11-997" fmla="*/ 323230 w 2393907"/>
              <a:gd name="connsiteY11-998" fmla="*/ 1340580 h 1632777"/>
              <a:gd name="connsiteX12-999" fmla="*/ 63454 w 2393907"/>
              <a:gd name="connsiteY12-1000" fmla="*/ 1184190 h 1632777"/>
              <a:gd name="connsiteX13-1001" fmla="*/ 118962 w 2393907"/>
              <a:gd name="connsiteY13-1002" fmla="*/ 973090 h 1632777"/>
              <a:gd name="connsiteX14-1003" fmla="*/ 1748 w 2393907"/>
              <a:gd name="connsiteY14-1004" fmla="*/ 756507 h 1632777"/>
              <a:gd name="connsiteX15-1005" fmla="*/ 215811 w 2393907"/>
              <a:gd name="connsiteY15-1006" fmla="*/ 564002 h 1632777"/>
              <a:gd name="connsiteX16-1007" fmla="*/ 217859 w 2393907"/>
              <a:gd name="connsiteY16-1008" fmla="*/ 558927 h 1632777"/>
              <a:gd name="connsiteX17-1009" fmla="*/ 313213 w 2393907"/>
              <a:gd name="connsiteY17-1010" fmla="*/ 282485 h 1632777"/>
              <a:gd name="connsiteX18-1011" fmla="*/ 755563 w 2393907"/>
              <a:gd name="connsiteY18-1012" fmla="*/ 218106 h 1632777"/>
              <a:gd name="connsiteX19-1013" fmla="*/ 1224149 w 2393907"/>
              <a:gd name="connsiteY19-1014" fmla="*/ 1263 h 1632777"/>
              <a:gd name="connsiteX20-1015" fmla="*/ 1653043 w 2393907"/>
              <a:gd name="connsiteY20-1016" fmla="*/ 118539 h 1632777"/>
              <a:gd name="connsiteX21-1017" fmla="*/ 1880882 w 2393907"/>
              <a:gd name="connsiteY21-1018" fmla="*/ 33059 h 1632777"/>
              <a:gd name="connsiteX0-1019" fmla="*/ 1880882 w 2393907"/>
              <a:gd name="connsiteY0-1020" fmla="*/ 33059 h 1632777"/>
              <a:gd name="connsiteX1-1021" fmla="*/ 1964618 w 2393907"/>
              <a:gd name="connsiteY1-1022" fmla="*/ 52197 h 1632777"/>
              <a:gd name="connsiteX2-1023" fmla="*/ 2122620 w 2393907"/>
              <a:gd name="connsiteY2-1024" fmla="*/ 233183 h 1632777"/>
              <a:gd name="connsiteX3-1025" fmla="*/ 2325393 w 2393907"/>
              <a:gd name="connsiteY3-1026" fmla="*/ 408834 h 1632777"/>
              <a:gd name="connsiteX4-1027" fmla="*/ 2316317 w 2393907"/>
              <a:gd name="connsiteY4-1028" fmla="*/ 599302 h 1632777"/>
              <a:gd name="connsiteX5-1029" fmla="*/ 2382616 w 2393907"/>
              <a:gd name="connsiteY5-1030" fmla="*/ 890524 h 1632777"/>
              <a:gd name="connsiteX6-1031" fmla="*/ 2072037 w 2393907"/>
              <a:gd name="connsiteY6-1032" fmla="*/ 1145445 h 1632777"/>
              <a:gd name="connsiteX7-1033" fmla="*/ 1960855 w 2393907"/>
              <a:gd name="connsiteY7-1034" fmla="*/ 1363879 h 1632777"/>
              <a:gd name="connsiteX8-1035" fmla="*/ 1582316 w 2393907"/>
              <a:gd name="connsiteY8-1036" fmla="*/ 1390327 h 1632777"/>
              <a:gd name="connsiteX9-1037" fmla="*/ 1311804 w 2393907"/>
              <a:gd name="connsiteY9-1038" fmla="*/ 1623356 h 1632777"/>
              <a:gd name="connsiteX10-1039" fmla="*/ 914061 w 2393907"/>
              <a:gd name="connsiteY10-1040" fmla="*/ 1481116 h 1632777"/>
              <a:gd name="connsiteX11-1041" fmla="*/ 323230 w 2393907"/>
              <a:gd name="connsiteY11-1042" fmla="*/ 1340580 h 1632777"/>
              <a:gd name="connsiteX12-1043" fmla="*/ 63454 w 2393907"/>
              <a:gd name="connsiteY12-1044" fmla="*/ 1184190 h 1632777"/>
              <a:gd name="connsiteX13-1045" fmla="*/ 118962 w 2393907"/>
              <a:gd name="connsiteY13-1046" fmla="*/ 973090 h 1632777"/>
              <a:gd name="connsiteX14-1047" fmla="*/ 1748 w 2393907"/>
              <a:gd name="connsiteY14-1048" fmla="*/ 756507 h 1632777"/>
              <a:gd name="connsiteX15-1049" fmla="*/ 215811 w 2393907"/>
              <a:gd name="connsiteY15-1050" fmla="*/ 564002 h 1632777"/>
              <a:gd name="connsiteX16-1051" fmla="*/ 217859 w 2393907"/>
              <a:gd name="connsiteY16-1052" fmla="*/ 558927 h 1632777"/>
              <a:gd name="connsiteX17-1053" fmla="*/ 313213 w 2393907"/>
              <a:gd name="connsiteY17-1054" fmla="*/ 282485 h 1632777"/>
              <a:gd name="connsiteX18-1055" fmla="*/ 755563 w 2393907"/>
              <a:gd name="connsiteY18-1056" fmla="*/ 218106 h 1632777"/>
              <a:gd name="connsiteX19-1057" fmla="*/ 1224149 w 2393907"/>
              <a:gd name="connsiteY19-1058" fmla="*/ 1263 h 1632777"/>
              <a:gd name="connsiteX20-1059" fmla="*/ 1653043 w 2393907"/>
              <a:gd name="connsiteY20-1060" fmla="*/ 118539 h 1632777"/>
              <a:gd name="connsiteX21-1061" fmla="*/ 1880882 w 2393907"/>
              <a:gd name="connsiteY21-1062" fmla="*/ 33059 h 1632777"/>
              <a:gd name="connsiteX0-1063" fmla="*/ 1880882 w 2393907"/>
              <a:gd name="connsiteY0-1064" fmla="*/ 33100 h 1632818"/>
              <a:gd name="connsiteX1-1065" fmla="*/ 1964618 w 2393907"/>
              <a:gd name="connsiteY1-1066" fmla="*/ 52238 h 1632818"/>
              <a:gd name="connsiteX2-1067" fmla="*/ 2122620 w 2393907"/>
              <a:gd name="connsiteY2-1068" fmla="*/ 233224 h 1632818"/>
              <a:gd name="connsiteX3-1069" fmla="*/ 2325393 w 2393907"/>
              <a:gd name="connsiteY3-1070" fmla="*/ 408875 h 1632818"/>
              <a:gd name="connsiteX4-1071" fmla="*/ 2316317 w 2393907"/>
              <a:gd name="connsiteY4-1072" fmla="*/ 599343 h 1632818"/>
              <a:gd name="connsiteX5-1073" fmla="*/ 2382616 w 2393907"/>
              <a:gd name="connsiteY5-1074" fmla="*/ 890565 h 1632818"/>
              <a:gd name="connsiteX6-1075" fmla="*/ 2072037 w 2393907"/>
              <a:gd name="connsiteY6-1076" fmla="*/ 1145486 h 1632818"/>
              <a:gd name="connsiteX7-1077" fmla="*/ 1960855 w 2393907"/>
              <a:gd name="connsiteY7-1078" fmla="*/ 1363920 h 1632818"/>
              <a:gd name="connsiteX8-1079" fmla="*/ 1582316 w 2393907"/>
              <a:gd name="connsiteY8-1080" fmla="*/ 1390368 h 1632818"/>
              <a:gd name="connsiteX9-1081" fmla="*/ 1311804 w 2393907"/>
              <a:gd name="connsiteY9-1082" fmla="*/ 1623397 h 1632818"/>
              <a:gd name="connsiteX10-1083" fmla="*/ 914061 w 2393907"/>
              <a:gd name="connsiteY10-1084" fmla="*/ 1481157 h 1632818"/>
              <a:gd name="connsiteX11-1085" fmla="*/ 323230 w 2393907"/>
              <a:gd name="connsiteY11-1086" fmla="*/ 1340621 h 1632818"/>
              <a:gd name="connsiteX12-1087" fmla="*/ 63454 w 2393907"/>
              <a:gd name="connsiteY12-1088" fmla="*/ 1184231 h 1632818"/>
              <a:gd name="connsiteX13-1089" fmla="*/ 118962 w 2393907"/>
              <a:gd name="connsiteY13-1090" fmla="*/ 973131 h 1632818"/>
              <a:gd name="connsiteX14-1091" fmla="*/ 1748 w 2393907"/>
              <a:gd name="connsiteY14-1092" fmla="*/ 756548 h 1632818"/>
              <a:gd name="connsiteX15-1093" fmla="*/ 215811 w 2393907"/>
              <a:gd name="connsiteY15-1094" fmla="*/ 564043 h 1632818"/>
              <a:gd name="connsiteX16-1095" fmla="*/ 217859 w 2393907"/>
              <a:gd name="connsiteY16-1096" fmla="*/ 558968 h 1632818"/>
              <a:gd name="connsiteX17-1097" fmla="*/ 313213 w 2393907"/>
              <a:gd name="connsiteY17-1098" fmla="*/ 282526 h 1632818"/>
              <a:gd name="connsiteX18-1099" fmla="*/ 755563 w 2393907"/>
              <a:gd name="connsiteY18-1100" fmla="*/ 218147 h 1632818"/>
              <a:gd name="connsiteX19-1101" fmla="*/ 1224149 w 2393907"/>
              <a:gd name="connsiteY19-1102" fmla="*/ 1304 h 1632818"/>
              <a:gd name="connsiteX20-1103" fmla="*/ 1476445 w 2393907"/>
              <a:gd name="connsiteY20-1104" fmla="*/ 116177 h 1632818"/>
              <a:gd name="connsiteX21-1105" fmla="*/ 1880882 w 2393907"/>
              <a:gd name="connsiteY21-1106" fmla="*/ 33100 h 1632818"/>
              <a:gd name="connsiteX0-1107" fmla="*/ 1880882 w 2393907"/>
              <a:gd name="connsiteY0-1108" fmla="*/ 33897 h 1633615"/>
              <a:gd name="connsiteX1-1109" fmla="*/ 1964618 w 2393907"/>
              <a:gd name="connsiteY1-1110" fmla="*/ 53035 h 1633615"/>
              <a:gd name="connsiteX2-1111" fmla="*/ 2122620 w 2393907"/>
              <a:gd name="connsiteY2-1112" fmla="*/ 234021 h 1633615"/>
              <a:gd name="connsiteX3-1113" fmla="*/ 2325393 w 2393907"/>
              <a:gd name="connsiteY3-1114" fmla="*/ 409672 h 1633615"/>
              <a:gd name="connsiteX4-1115" fmla="*/ 2316317 w 2393907"/>
              <a:gd name="connsiteY4-1116" fmla="*/ 600140 h 1633615"/>
              <a:gd name="connsiteX5-1117" fmla="*/ 2382616 w 2393907"/>
              <a:gd name="connsiteY5-1118" fmla="*/ 891362 h 1633615"/>
              <a:gd name="connsiteX6-1119" fmla="*/ 2072037 w 2393907"/>
              <a:gd name="connsiteY6-1120" fmla="*/ 1146283 h 1633615"/>
              <a:gd name="connsiteX7-1121" fmla="*/ 1960855 w 2393907"/>
              <a:gd name="connsiteY7-1122" fmla="*/ 1364717 h 1633615"/>
              <a:gd name="connsiteX8-1123" fmla="*/ 1582316 w 2393907"/>
              <a:gd name="connsiteY8-1124" fmla="*/ 1391165 h 1633615"/>
              <a:gd name="connsiteX9-1125" fmla="*/ 1311804 w 2393907"/>
              <a:gd name="connsiteY9-1126" fmla="*/ 1624194 h 1633615"/>
              <a:gd name="connsiteX10-1127" fmla="*/ 914061 w 2393907"/>
              <a:gd name="connsiteY10-1128" fmla="*/ 1481954 h 1633615"/>
              <a:gd name="connsiteX11-1129" fmla="*/ 323230 w 2393907"/>
              <a:gd name="connsiteY11-1130" fmla="*/ 1341418 h 1633615"/>
              <a:gd name="connsiteX12-1131" fmla="*/ 63454 w 2393907"/>
              <a:gd name="connsiteY12-1132" fmla="*/ 1185028 h 1633615"/>
              <a:gd name="connsiteX13-1133" fmla="*/ 118962 w 2393907"/>
              <a:gd name="connsiteY13-1134" fmla="*/ 973928 h 1633615"/>
              <a:gd name="connsiteX14-1135" fmla="*/ 1748 w 2393907"/>
              <a:gd name="connsiteY14-1136" fmla="*/ 757345 h 1633615"/>
              <a:gd name="connsiteX15-1137" fmla="*/ 215811 w 2393907"/>
              <a:gd name="connsiteY15-1138" fmla="*/ 564840 h 1633615"/>
              <a:gd name="connsiteX16-1139" fmla="*/ 217859 w 2393907"/>
              <a:gd name="connsiteY16-1140" fmla="*/ 559765 h 1633615"/>
              <a:gd name="connsiteX17-1141" fmla="*/ 313213 w 2393907"/>
              <a:gd name="connsiteY17-1142" fmla="*/ 283323 h 1633615"/>
              <a:gd name="connsiteX18-1143" fmla="*/ 755563 w 2393907"/>
              <a:gd name="connsiteY18-1144" fmla="*/ 218944 h 1633615"/>
              <a:gd name="connsiteX19-1145" fmla="*/ 1224149 w 2393907"/>
              <a:gd name="connsiteY19-1146" fmla="*/ 2101 h 1633615"/>
              <a:gd name="connsiteX20-1147" fmla="*/ 1474907 w 2393907"/>
              <a:gd name="connsiteY20-1148" fmla="*/ 88440 h 1633615"/>
              <a:gd name="connsiteX21-1149" fmla="*/ 1880882 w 2393907"/>
              <a:gd name="connsiteY21-1150" fmla="*/ 33897 h 1633615"/>
              <a:gd name="connsiteX0-1151" fmla="*/ 1821892 w 2393907"/>
              <a:gd name="connsiteY0-1152" fmla="*/ 1307 h 1633615"/>
              <a:gd name="connsiteX1-1153" fmla="*/ 1964618 w 2393907"/>
              <a:gd name="connsiteY1-1154" fmla="*/ 53035 h 1633615"/>
              <a:gd name="connsiteX2-1155" fmla="*/ 2122620 w 2393907"/>
              <a:gd name="connsiteY2-1156" fmla="*/ 234021 h 1633615"/>
              <a:gd name="connsiteX3-1157" fmla="*/ 2325393 w 2393907"/>
              <a:gd name="connsiteY3-1158" fmla="*/ 409672 h 1633615"/>
              <a:gd name="connsiteX4-1159" fmla="*/ 2316317 w 2393907"/>
              <a:gd name="connsiteY4-1160" fmla="*/ 600140 h 1633615"/>
              <a:gd name="connsiteX5-1161" fmla="*/ 2382616 w 2393907"/>
              <a:gd name="connsiteY5-1162" fmla="*/ 891362 h 1633615"/>
              <a:gd name="connsiteX6-1163" fmla="*/ 2072037 w 2393907"/>
              <a:gd name="connsiteY6-1164" fmla="*/ 1146283 h 1633615"/>
              <a:gd name="connsiteX7-1165" fmla="*/ 1960855 w 2393907"/>
              <a:gd name="connsiteY7-1166" fmla="*/ 1364717 h 1633615"/>
              <a:gd name="connsiteX8-1167" fmla="*/ 1582316 w 2393907"/>
              <a:gd name="connsiteY8-1168" fmla="*/ 1391165 h 1633615"/>
              <a:gd name="connsiteX9-1169" fmla="*/ 1311804 w 2393907"/>
              <a:gd name="connsiteY9-1170" fmla="*/ 1624194 h 1633615"/>
              <a:gd name="connsiteX10-1171" fmla="*/ 914061 w 2393907"/>
              <a:gd name="connsiteY10-1172" fmla="*/ 1481954 h 1633615"/>
              <a:gd name="connsiteX11-1173" fmla="*/ 323230 w 2393907"/>
              <a:gd name="connsiteY11-1174" fmla="*/ 1341418 h 1633615"/>
              <a:gd name="connsiteX12-1175" fmla="*/ 63454 w 2393907"/>
              <a:gd name="connsiteY12-1176" fmla="*/ 1185028 h 1633615"/>
              <a:gd name="connsiteX13-1177" fmla="*/ 118962 w 2393907"/>
              <a:gd name="connsiteY13-1178" fmla="*/ 973928 h 1633615"/>
              <a:gd name="connsiteX14-1179" fmla="*/ 1748 w 2393907"/>
              <a:gd name="connsiteY14-1180" fmla="*/ 757345 h 1633615"/>
              <a:gd name="connsiteX15-1181" fmla="*/ 215811 w 2393907"/>
              <a:gd name="connsiteY15-1182" fmla="*/ 564840 h 1633615"/>
              <a:gd name="connsiteX16-1183" fmla="*/ 217859 w 2393907"/>
              <a:gd name="connsiteY16-1184" fmla="*/ 559765 h 1633615"/>
              <a:gd name="connsiteX17-1185" fmla="*/ 313213 w 2393907"/>
              <a:gd name="connsiteY17-1186" fmla="*/ 283323 h 1633615"/>
              <a:gd name="connsiteX18-1187" fmla="*/ 755563 w 2393907"/>
              <a:gd name="connsiteY18-1188" fmla="*/ 218944 h 1633615"/>
              <a:gd name="connsiteX19-1189" fmla="*/ 1224149 w 2393907"/>
              <a:gd name="connsiteY19-1190" fmla="*/ 2101 h 1633615"/>
              <a:gd name="connsiteX20-1191" fmla="*/ 1474907 w 2393907"/>
              <a:gd name="connsiteY20-1192" fmla="*/ 88440 h 1633615"/>
              <a:gd name="connsiteX21-1193" fmla="*/ 1821892 w 2393907"/>
              <a:gd name="connsiteY21-1194" fmla="*/ 1307 h 1633615"/>
              <a:gd name="connsiteX0-1195" fmla="*/ 1821892 w 2393907"/>
              <a:gd name="connsiteY0-1196" fmla="*/ 1307 h 1633615"/>
              <a:gd name="connsiteX1-1197" fmla="*/ 1964618 w 2393907"/>
              <a:gd name="connsiteY1-1198" fmla="*/ 53035 h 1633615"/>
              <a:gd name="connsiteX2-1199" fmla="*/ 2082069 w 2393907"/>
              <a:gd name="connsiteY2-1200" fmla="*/ 233823 h 1633615"/>
              <a:gd name="connsiteX3-1201" fmla="*/ 2325393 w 2393907"/>
              <a:gd name="connsiteY3-1202" fmla="*/ 409672 h 1633615"/>
              <a:gd name="connsiteX4-1203" fmla="*/ 2316317 w 2393907"/>
              <a:gd name="connsiteY4-1204" fmla="*/ 600140 h 1633615"/>
              <a:gd name="connsiteX5-1205" fmla="*/ 2382616 w 2393907"/>
              <a:gd name="connsiteY5-1206" fmla="*/ 891362 h 1633615"/>
              <a:gd name="connsiteX6-1207" fmla="*/ 2072037 w 2393907"/>
              <a:gd name="connsiteY6-1208" fmla="*/ 1146283 h 1633615"/>
              <a:gd name="connsiteX7-1209" fmla="*/ 1960855 w 2393907"/>
              <a:gd name="connsiteY7-1210" fmla="*/ 1364717 h 1633615"/>
              <a:gd name="connsiteX8-1211" fmla="*/ 1582316 w 2393907"/>
              <a:gd name="connsiteY8-1212" fmla="*/ 1391165 h 1633615"/>
              <a:gd name="connsiteX9-1213" fmla="*/ 1311804 w 2393907"/>
              <a:gd name="connsiteY9-1214" fmla="*/ 1624194 h 1633615"/>
              <a:gd name="connsiteX10-1215" fmla="*/ 914061 w 2393907"/>
              <a:gd name="connsiteY10-1216" fmla="*/ 1481954 h 1633615"/>
              <a:gd name="connsiteX11-1217" fmla="*/ 323230 w 2393907"/>
              <a:gd name="connsiteY11-1218" fmla="*/ 1341418 h 1633615"/>
              <a:gd name="connsiteX12-1219" fmla="*/ 63454 w 2393907"/>
              <a:gd name="connsiteY12-1220" fmla="*/ 1185028 h 1633615"/>
              <a:gd name="connsiteX13-1221" fmla="*/ 118962 w 2393907"/>
              <a:gd name="connsiteY13-1222" fmla="*/ 973928 h 1633615"/>
              <a:gd name="connsiteX14-1223" fmla="*/ 1748 w 2393907"/>
              <a:gd name="connsiteY14-1224" fmla="*/ 757345 h 1633615"/>
              <a:gd name="connsiteX15-1225" fmla="*/ 215811 w 2393907"/>
              <a:gd name="connsiteY15-1226" fmla="*/ 564840 h 1633615"/>
              <a:gd name="connsiteX16-1227" fmla="*/ 217859 w 2393907"/>
              <a:gd name="connsiteY16-1228" fmla="*/ 559765 h 1633615"/>
              <a:gd name="connsiteX17-1229" fmla="*/ 313213 w 2393907"/>
              <a:gd name="connsiteY17-1230" fmla="*/ 283323 h 1633615"/>
              <a:gd name="connsiteX18-1231" fmla="*/ 755563 w 2393907"/>
              <a:gd name="connsiteY18-1232" fmla="*/ 218944 h 1633615"/>
              <a:gd name="connsiteX19-1233" fmla="*/ 1224149 w 2393907"/>
              <a:gd name="connsiteY19-1234" fmla="*/ 2101 h 1633615"/>
              <a:gd name="connsiteX20-1235" fmla="*/ 1474907 w 2393907"/>
              <a:gd name="connsiteY20-1236" fmla="*/ 88440 h 1633615"/>
              <a:gd name="connsiteX21-1237" fmla="*/ 1821892 w 2393907"/>
              <a:gd name="connsiteY21-1238" fmla="*/ 1307 h 1633615"/>
              <a:gd name="connsiteX0-1239" fmla="*/ 1821892 w 2393907"/>
              <a:gd name="connsiteY0-1240" fmla="*/ 838 h 1633146"/>
              <a:gd name="connsiteX1-1241" fmla="*/ 1964618 w 2393907"/>
              <a:gd name="connsiteY1-1242" fmla="*/ 52566 h 1633146"/>
              <a:gd name="connsiteX2-1243" fmla="*/ 2082069 w 2393907"/>
              <a:gd name="connsiteY2-1244" fmla="*/ 233354 h 1633146"/>
              <a:gd name="connsiteX3-1245" fmla="*/ 2325393 w 2393907"/>
              <a:gd name="connsiteY3-1246" fmla="*/ 409203 h 1633146"/>
              <a:gd name="connsiteX4-1247" fmla="*/ 2316317 w 2393907"/>
              <a:gd name="connsiteY4-1248" fmla="*/ 599671 h 1633146"/>
              <a:gd name="connsiteX5-1249" fmla="*/ 2382616 w 2393907"/>
              <a:gd name="connsiteY5-1250" fmla="*/ 890893 h 1633146"/>
              <a:gd name="connsiteX6-1251" fmla="*/ 2072037 w 2393907"/>
              <a:gd name="connsiteY6-1252" fmla="*/ 1145814 h 1633146"/>
              <a:gd name="connsiteX7-1253" fmla="*/ 1960855 w 2393907"/>
              <a:gd name="connsiteY7-1254" fmla="*/ 1364248 h 1633146"/>
              <a:gd name="connsiteX8-1255" fmla="*/ 1582316 w 2393907"/>
              <a:gd name="connsiteY8-1256" fmla="*/ 1390696 h 1633146"/>
              <a:gd name="connsiteX9-1257" fmla="*/ 1311804 w 2393907"/>
              <a:gd name="connsiteY9-1258" fmla="*/ 1623725 h 1633146"/>
              <a:gd name="connsiteX10-1259" fmla="*/ 914061 w 2393907"/>
              <a:gd name="connsiteY10-1260" fmla="*/ 1481485 h 1633146"/>
              <a:gd name="connsiteX11-1261" fmla="*/ 323230 w 2393907"/>
              <a:gd name="connsiteY11-1262" fmla="*/ 1340949 h 1633146"/>
              <a:gd name="connsiteX12-1263" fmla="*/ 63454 w 2393907"/>
              <a:gd name="connsiteY12-1264" fmla="*/ 1184559 h 1633146"/>
              <a:gd name="connsiteX13-1265" fmla="*/ 118962 w 2393907"/>
              <a:gd name="connsiteY13-1266" fmla="*/ 973459 h 1633146"/>
              <a:gd name="connsiteX14-1267" fmla="*/ 1748 w 2393907"/>
              <a:gd name="connsiteY14-1268" fmla="*/ 756876 h 1633146"/>
              <a:gd name="connsiteX15-1269" fmla="*/ 215811 w 2393907"/>
              <a:gd name="connsiteY15-1270" fmla="*/ 564371 h 1633146"/>
              <a:gd name="connsiteX16-1271" fmla="*/ 217859 w 2393907"/>
              <a:gd name="connsiteY16-1272" fmla="*/ 559296 h 1633146"/>
              <a:gd name="connsiteX17-1273" fmla="*/ 313213 w 2393907"/>
              <a:gd name="connsiteY17-1274" fmla="*/ 282854 h 1633146"/>
              <a:gd name="connsiteX18-1275" fmla="*/ 755563 w 2393907"/>
              <a:gd name="connsiteY18-1276" fmla="*/ 218475 h 1633146"/>
              <a:gd name="connsiteX19-1277" fmla="*/ 1079872 w 2393907"/>
              <a:gd name="connsiteY19-1278" fmla="*/ 23717 h 1633146"/>
              <a:gd name="connsiteX20-1279" fmla="*/ 1474907 w 2393907"/>
              <a:gd name="connsiteY20-1280" fmla="*/ 87971 h 1633146"/>
              <a:gd name="connsiteX21-1281" fmla="*/ 1821892 w 2393907"/>
              <a:gd name="connsiteY21-1282" fmla="*/ 838 h 1633146"/>
              <a:gd name="connsiteX0-1283" fmla="*/ 1821892 w 2393907"/>
              <a:gd name="connsiteY0-1284" fmla="*/ 838 h 1633146"/>
              <a:gd name="connsiteX1-1285" fmla="*/ 1964618 w 2393907"/>
              <a:gd name="connsiteY1-1286" fmla="*/ 52566 h 1633146"/>
              <a:gd name="connsiteX2-1287" fmla="*/ 2082069 w 2393907"/>
              <a:gd name="connsiteY2-1288" fmla="*/ 233354 h 1633146"/>
              <a:gd name="connsiteX3-1289" fmla="*/ 2325393 w 2393907"/>
              <a:gd name="connsiteY3-1290" fmla="*/ 409203 h 1633146"/>
              <a:gd name="connsiteX4-1291" fmla="*/ 2316317 w 2393907"/>
              <a:gd name="connsiteY4-1292" fmla="*/ 599671 h 1633146"/>
              <a:gd name="connsiteX5-1293" fmla="*/ 2382616 w 2393907"/>
              <a:gd name="connsiteY5-1294" fmla="*/ 890893 h 1633146"/>
              <a:gd name="connsiteX6-1295" fmla="*/ 2072037 w 2393907"/>
              <a:gd name="connsiteY6-1296" fmla="*/ 1145814 h 1633146"/>
              <a:gd name="connsiteX7-1297" fmla="*/ 1960855 w 2393907"/>
              <a:gd name="connsiteY7-1298" fmla="*/ 1364248 h 1633146"/>
              <a:gd name="connsiteX8-1299" fmla="*/ 1582316 w 2393907"/>
              <a:gd name="connsiteY8-1300" fmla="*/ 1390696 h 1633146"/>
              <a:gd name="connsiteX9-1301" fmla="*/ 1311804 w 2393907"/>
              <a:gd name="connsiteY9-1302" fmla="*/ 1623725 h 1633146"/>
              <a:gd name="connsiteX10-1303" fmla="*/ 914061 w 2393907"/>
              <a:gd name="connsiteY10-1304" fmla="*/ 1481485 h 1633146"/>
              <a:gd name="connsiteX11-1305" fmla="*/ 323230 w 2393907"/>
              <a:gd name="connsiteY11-1306" fmla="*/ 1340949 h 1633146"/>
              <a:gd name="connsiteX12-1307" fmla="*/ 63454 w 2393907"/>
              <a:gd name="connsiteY12-1308" fmla="*/ 1184559 h 1633146"/>
              <a:gd name="connsiteX13-1309" fmla="*/ 118962 w 2393907"/>
              <a:gd name="connsiteY13-1310" fmla="*/ 973459 h 1633146"/>
              <a:gd name="connsiteX14-1311" fmla="*/ 1748 w 2393907"/>
              <a:gd name="connsiteY14-1312" fmla="*/ 756876 h 1633146"/>
              <a:gd name="connsiteX15-1313" fmla="*/ 215811 w 2393907"/>
              <a:gd name="connsiteY15-1314" fmla="*/ 564371 h 1633146"/>
              <a:gd name="connsiteX16-1315" fmla="*/ 217859 w 2393907"/>
              <a:gd name="connsiteY16-1316" fmla="*/ 559296 h 1633146"/>
              <a:gd name="connsiteX17-1317" fmla="*/ 313213 w 2393907"/>
              <a:gd name="connsiteY17-1318" fmla="*/ 282854 h 1633146"/>
              <a:gd name="connsiteX18-1319" fmla="*/ 755563 w 2393907"/>
              <a:gd name="connsiteY18-1320" fmla="*/ 218475 h 1633146"/>
              <a:gd name="connsiteX19-1321" fmla="*/ 1119269 w 2393907"/>
              <a:gd name="connsiteY19-1322" fmla="*/ 2516 h 1633146"/>
              <a:gd name="connsiteX20-1323" fmla="*/ 1474907 w 2393907"/>
              <a:gd name="connsiteY20-1324" fmla="*/ 87971 h 1633146"/>
              <a:gd name="connsiteX21-1325" fmla="*/ 1821892 w 2393907"/>
              <a:gd name="connsiteY21-1326" fmla="*/ 838 h 1633146"/>
              <a:gd name="connsiteX0-1327" fmla="*/ 1821892 w 2393907"/>
              <a:gd name="connsiteY0-1328" fmla="*/ 838 h 1633146"/>
              <a:gd name="connsiteX1-1329" fmla="*/ 1964618 w 2393907"/>
              <a:gd name="connsiteY1-1330" fmla="*/ 52566 h 1633146"/>
              <a:gd name="connsiteX2-1331" fmla="*/ 2082069 w 2393907"/>
              <a:gd name="connsiteY2-1332" fmla="*/ 233354 h 1633146"/>
              <a:gd name="connsiteX3-1333" fmla="*/ 2325393 w 2393907"/>
              <a:gd name="connsiteY3-1334" fmla="*/ 409203 h 1633146"/>
              <a:gd name="connsiteX4-1335" fmla="*/ 2316317 w 2393907"/>
              <a:gd name="connsiteY4-1336" fmla="*/ 599671 h 1633146"/>
              <a:gd name="connsiteX5-1337" fmla="*/ 2382616 w 2393907"/>
              <a:gd name="connsiteY5-1338" fmla="*/ 890893 h 1633146"/>
              <a:gd name="connsiteX6-1339" fmla="*/ 2072037 w 2393907"/>
              <a:gd name="connsiteY6-1340" fmla="*/ 1145814 h 1633146"/>
              <a:gd name="connsiteX7-1341" fmla="*/ 1960855 w 2393907"/>
              <a:gd name="connsiteY7-1342" fmla="*/ 1364248 h 1633146"/>
              <a:gd name="connsiteX8-1343" fmla="*/ 1582316 w 2393907"/>
              <a:gd name="connsiteY8-1344" fmla="*/ 1390696 h 1633146"/>
              <a:gd name="connsiteX9-1345" fmla="*/ 1311804 w 2393907"/>
              <a:gd name="connsiteY9-1346" fmla="*/ 1623725 h 1633146"/>
              <a:gd name="connsiteX10-1347" fmla="*/ 914061 w 2393907"/>
              <a:gd name="connsiteY10-1348" fmla="*/ 1481485 h 1633146"/>
              <a:gd name="connsiteX11-1349" fmla="*/ 323230 w 2393907"/>
              <a:gd name="connsiteY11-1350" fmla="*/ 1340949 h 1633146"/>
              <a:gd name="connsiteX12-1351" fmla="*/ 63454 w 2393907"/>
              <a:gd name="connsiteY12-1352" fmla="*/ 1184559 h 1633146"/>
              <a:gd name="connsiteX13-1353" fmla="*/ 118962 w 2393907"/>
              <a:gd name="connsiteY13-1354" fmla="*/ 973459 h 1633146"/>
              <a:gd name="connsiteX14-1355" fmla="*/ 1748 w 2393907"/>
              <a:gd name="connsiteY14-1356" fmla="*/ 756876 h 1633146"/>
              <a:gd name="connsiteX15-1357" fmla="*/ 215811 w 2393907"/>
              <a:gd name="connsiteY15-1358" fmla="*/ 564371 h 1633146"/>
              <a:gd name="connsiteX16-1359" fmla="*/ 217859 w 2393907"/>
              <a:gd name="connsiteY16-1360" fmla="*/ 559296 h 1633146"/>
              <a:gd name="connsiteX17-1361" fmla="*/ 313213 w 2393907"/>
              <a:gd name="connsiteY17-1362" fmla="*/ 282854 h 1633146"/>
              <a:gd name="connsiteX18-1363" fmla="*/ 774457 w 2393907"/>
              <a:gd name="connsiteY18-1364" fmla="*/ 215071 h 1633146"/>
              <a:gd name="connsiteX19-1365" fmla="*/ 1119269 w 2393907"/>
              <a:gd name="connsiteY19-1366" fmla="*/ 2516 h 1633146"/>
              <a:gd name="connsiteX20-1367" fmla="*/ 1474907 w 2393907"/>
              <a:gd name="connsiteY20-1368" fmla="*/ 87971 h 1633146"/>
              <a:gd name="connsiteX21-1369" fmla="*/ 1821892 w 2393907"/>
              <a:gd name="connsiteY21-1370" fmla="*/ 838 h 1633146"/>
              <a:gd name="connsiteX0-1371" fmla="*/ 1821892 w 2393907"/>
              <a:gd name="connsiteY0-1372" fmla="*/ 838 h 1633146"/>
              <a:gd name="connsiteX1-1373" fmla="*/ 1964618 w 2393907"/>
              <a:gd name="connsiteY1-1374" fmla="*/ 52566 h 1633146"/>
              <a:gd name="connsiteX2-1375" fmla="*/ 2082069 w 2393907"/>
              <a:gd name="connsiteY2-1376" fmla="*/ 233354 h 1633146"/>
              <a:gd name="connsiteX3-1377" fmla="*/ 2325393 w 2393907"/>
              <a:gd name="connsiteY3-1378" fmla="*/ 409203 h 1633146"/>
              <a:gd name="connsiteX4-1379" fmla="*/ 2316317 w 2393907"/>
              <a:gd name="connsiteY4-1380" fmla="*/ 599671 h 1633146"/>
              <a:gd name="connsiteX5-1381" fmla="*/ 2382616 w 2393907"/>
              <a:gd name="connsiteY5-1382" fmla="*/ 890893 h 1633146"/>
              <a:gd name="connsiteX6-1383" fmla="*/ 2072037 w 2393907"/>
              <a:gd name="connsiteY6-1384" fmla="*/ 1145814 h 1633146"/>
              <a:gd name="connsiteX7-1385" fmla="*/ 1960855 w 2393907"/>
              <a:gd name="connsiteY7-1386" fmla="*/ 1364248 h 1633146"/>
              <a:gd name="connsiteX8-1387" fmla="*/ 1582316 w 2393907"/>
              <a:gd name="connsiteY8-1388" fmla="*/ 1390696 h 1633146"/>
              <a:gd name="connsiteX9-1389" fmla="*/ 1311804 w 2393907"/>
              <a:gd name="connsiteY9-1390" fmla="*/ 1623725 h 1633146"/>
              <a:gd name="connsiteX10-1391" fmla="*/ 914061 w 2393907"/>
              <a:gd name="connsiteY10-1392" fmla="*/ 1481485 h 1633146"/>
              <a:gd name="connsiteX11-1393" fmla="*/ 323230 w 2393907"/>
              <a:gd name="connsiteY11-1394" fmla="*/ 1340949 h 1633146"/>
              <a:gd name="connsiteX12-1395" fmla="*/ 63454 w 2393907"/>
              <a:gd name="connsiteY12-1396" fmla="*/ 1184559 h 1633146"/>
              <a:gd name="connsiteX13-1397" fmla="*/ 118962 w 2393907"/>
              <a:gd name="connsiteY13-1398" fmla="*/ 973459 h 1633146"/>
              <a:gd name="connsiteX14-1399" fmla="*/ 1748 w 2393907"/>
              <a:gd name="connsiteY14-1400" fmla="*/ 756876 h 1633146"/>
              <a:gd name="connsiteX15-1401" fmla="*/ 215811 w 2393907"/>
              <a:gd name="connsiteY15-1402" fmla="*/ 564371 h 1633146"/>
              <a:gd name="connsiteX16-1403" fmla="*/ 217859 w 2393907"/>
              <a:gd name="connsiteY16-1404" fmla="*/ 559296 h 1633146"/>
              <a:gd name="connsiteX17-1405" fmla="*/ 356212 w 2393907"/>
              <a:gd name="connsiteY17-1406" fmla="*/ 239997 h 1633146"/>
              <a:gd name="connsiteX18-1407" fmla="*/ 774457 w 2393907"/>
              <a:gd name="connsiteY18-1408" fmla="*/ 215071 h 1633146"/>
              <a:gd name="connsiteX19-1409" fmla="*/ 1119269 w 2393907"/>
              <a:gd name="connsiteY19-1410" fmla="*/ 2516 h 1633146"/>
              <a:gd name="connsiteX20-1411" fmla="*/ 1474907 w 2393907"/>
              <a:gd name="connsiteY20-1412" fmla="*/ 87971 h 1633146"/>
              <a:gd name="connsiteX21-1413" fmla="*/ 1821892 w 2393907"/>
              <a:gd name="connsiteY21-1414" fmla="*/ 838 h 1633146"/>
              <a:gd name="connsiteX0-1415" fmla="*/ 1821892 w 2393907"/>
              <a:gd name="connsiteY0-1416" fmla="*/ 838 h 1633146"/>
              <a:gd name="connsiteX1-1417" fmla="*/ 1964618 w 2393907"/>
              <a:gd name="connsiteY1-1418" fmla="*/ 52566 h 1633146"/>
              <a:gd name="connsiteX2-1419" fmla="*/ 2082069 w 2393907"/>
              <a:gd name="connsiteY2-1420" fmla="*/ 233354 h 1633146"/>
              <a:gd name="connsiteX3-1421" fmla="*/ 2305159 w 2393907"/>
              <a:gd name="connsiteY3-1422" fmla="*/ 343522 h 1633146"/>
              <a:gd name="connsiteX4-1423" fmla="*/ 2316317 w 2393907"/>
              <a:gd name="connsiteY4-1424" fmla="*/ 599671 h 1633146"/>
              <a:gd name="connsiteX5-1425" fmla="*/ 2382616 w 2393907"/>
              <a:gd name="connsiteY5-1426" fmla="*/ 890893 h 1633146"/>
              <a:gd name="connsiteX6-1427" fmla="*/ 2072037 w 2393907"/>
              <a:gd name="connsiteY6-1428" fmla="*/ 1145814 h 1633146"/>
              <a:gd name="connsiteX7-1429" fmla="*/ 1960855 w 2393907"/>
              <a:gd name="connsiteY7-1430" fmla="*/ 1364248 h 1633146"/>
              <a:gd name="connsiteX8-1431" fmla="*/ 1582316 w 2393907"/>
              <a:gd name="connsiteY8-1432" fmla="*/ 1390696 h 1633146"/>
              <a:gd name="connsiteX9-1433" fmla="*/ 1311804 w 2393907"/>
              <a:gd name="connsiteY9-1434" fmla="*/ 1623725 h 1633146"/>
              <a:gd name="connsiteX10-1435" fmla="*/ 914061 w 2393907"/>
              <a:gd name="connsiteY10-1436" fmla="*/ 1481485 h 1633146"/>
              <a:gd name="connsiteX11-1437" fmla="*/ 323230 w 2393907"/>
              <a:gd name="connsiteY11-1438" fmla="*/ 1340949 h 1633146"/>
              <a:gd name="connsiteX12-1439" fmla="*/ 63454 w 2393907"/>
              <a:gd name="connsiteY12-1440" fmla="*/ 1184559 h 1633146"/>
              <a:gd name="connsiteX13-1441" fmla="*/ 118962 w 2393907"/>
              <a:gd name="connsiteY13-1442" fmla="*/ 973459 h 1633146"/>
              <a:gd name="connsiteX14-1443" fmla="*/ 1748 w 2393907"/>
              <a:gd name="connsiteY14-1444" fmla="*/ 756876 h 1633146"/>
              <a:gd name="connsiteX15-1445" fmla="*/ 215811 w 2393907"/>
              <a:gd name="connsiteY15-1446" fmla="*/ 564371 h 1633146"/>
              <a:gd name="connsiteX16-1447" fmla="*/ 217859 w 2393907"/>
              <a:gd name="connsiteY16-1448" fmla="*/ 559296 h 1633146"/>
              <a:gd name="connsiteX17-1449" fmla="*/ 356212 w 2393907"/>
              <a:gd name="connsiteY17-1450" fmla="*/ 239997 h 1633146"/>
              <a:gd name="connsiteX18-1451" fmla="*/ 774457 w 2393907"/>
              <a:gd name="connsiteY18-1452" fmla="*/ 215071 h 1633146"/>
              <a:gd name="connsiteX19-1453" fmla="*/ 1119269 w 2393907"/>
              <a:gd name="connsiteY19-1454" fmla="*/ 2516 h 1633146"/>
              <a:gd name="connsiteX20-1455" fmla="*/ 1474907 w 2393907"/>
              <a:gd name="connsiteY20-1456" fmla="*/ 87971 h 1633146"/>
              <a:gd name="connsiteX21-1457" fmla="*/ 1821892 w 2393907"/>
              <a:gd name="connsiteY21-1458" fmla="*/ 838 h 1633146"/>
              <a:gd name="connsiteX0-1459" fmla="*/ 1821892 w 2393907"/>
              <a:gd name="connsiteY0-1460" fmla="*/ 838 h 1633146"/>
              <a:gd name="connsiteX1-1461" fmla="*/ 1964618 w 2393907"/>
              <a:gd name="connsiteY1-1462" fmla="*/ 52566 h 1633146"/>
              <a:gd name="connsiteX2-1463" fmla="*/ 2042799 w 2393907"/>
              <a:gd name="connsiteY2-1464" fmla="*/ 256934 h 1633146"/>
              <a:gd name="connsiteX3-1465" fmla="*/ 2305159 w 2393907"/>
              <a:gd name="connsiteY3-1466" fmla="*/ 343522 h 1633146"/>
              <a:gd name="connsiteX4-1467" fmla="*/ 2316317 w 2393907"/>
              <a:gd name="connsiteY4-1468" fmla="*/ 599671 h 1633146"/>
              <a:gd name="connsiteX5-1469" fmla="*/ 2382616 w 2393907"/>
              <a:gd name="connsiteY5-1470" fmla="*/ 890893 h 1633146"/>
              <a:gd name="connsiteX6-1471" fmla="*/ 2072037 w 2393907"/>
              <a:gd name="connsiteY6-1472" fmla="*/ 1145814 h 1633146"/>
              <a:gd name="connsiteX7-1473" fmla="*/ 1960855 w 2393907"/>
              <a:gd name="connsiteY7-1474" fmla="*/ 1364248 h 1633146"/>
              <a:gd name="connsiteX8-1475" fmla="*/ 1582316 w 2393907"/>
              <a:gd name="connsiteY8-1476" fmla="*/ 1390696 h 1633146"/>
              <a:gd name="connsiteX9-1477" fmla="*/ 1311804 w 2393907"/>
              <a:gd name="connsiteY9-1478" fmla="*/ 1623725 h 1633146"/>
              <a:gd name="connsiteX10-1479" fmla="*/ 914061 w 2393907"/>
              <a:gd name="connsiteY10-1480" fmla="*/ 1481485 h 1633146"/>
              <a:gd name="connsiteX11-1481" fmla="*/ 323230 w 2393907"/>
              <a:gd name="connsiteY11-1482" fmla="*/ 1340949 h 1633146"/>
              <a:gd name="connsiteX12-1483" fmla="*/ 63454 w 2393907"/>
              <a:gd name="connsiteY12-1484" fmla="*/ 1184559 h 1633146"/>
              <a:gd name="connsiteX13-1485" fmla="*/ 118962 w 2393907"/>
              <a:gd name="connsiteY13-1486" fmla="*/ 973459 h 1633146"/>
              <a:gd name="connsiteX14-1487" fmla="*/ 1748 w 2393907"/>
              <a:gd name="connsiteY14-1488" fmla="*/ 756876 h 1633146"/>
              <a:gd name="connsiteX15-1489" fmla="*/ 215811 w 2393907"/>
              <a:gd name="connsiteY15-1490" fmla="*/ 564371 h 1633146"/>
              <a:gd name="connsiteX16-1491" fmla="*/ 217859 w 2393907"/>
              <a:gd name="connsiteY16-1492" fmla="*/ 559296 h 1633146"/>
              <a:gd name="connsiteX17-1493" fmla="*/ 356212 w 2393907"/>
              <a:gd name="connsiteY17-1494" fmla="*/ 239997 h 1633146"/>
              <a:gd name="connsiteX18-1495" fmla="*/ 774457 w 2393907"/>
              <a:gd name="connsiteY18-1496" fmla="*/ 215071 h 1633146"/>
              <a:gd name="connsiteX19-1497" fmla="*/ 1119269 w 2393907"/>
              <a:gd name="connsiteY19-1498" fmla="*/ 2516 h 1633146"/>
              <a:gd name="connsiteX20-1499" fmla="*/ 1474907 w 2393907"/>
              <a:gd name="connsiteY20-1500" fmla="*/ 87971 h 1633146"/>
              <a:gd name="connsiteX21-1501" fmla="*/ 1821892 w 2393907"/>
              <a:gd name="connsiteY21-1502" fmla="*/ 838 h 1633146"/>
              <a:gd name="connsiteX0-1503" fmla="*/ 1821892 w 2393907"/>
              <a:gd name="connsiteY0-1504" fmla="*/ 838 h 1633146"/>
              <a:gd name="connsiteX1-1505" fmla="*/ 1964618 w 2393907"/>
              <a:gd name="connsiteY1-1506" fmla="*/ 52566 h 1633146"/>
              <a:gd name="connsiteX2-1507" fmla="*/ 2042799 w 2393907"/>
              <a:gd name="connsiteY2-1508" fmla="*/ 256934 h 1633146"/>
              <a:gd name="connsiteX3-1509" fmla="*/ 2287104 w 2393907"/>
              <a:gd name="connsiteY3-1510" fmla="*/ 318263 h 1633146"/>
              <a:gd name="connsiteX4-1511" fmla="*/ 2316317 w 2393907"/>
              <a:gd name="connsiteY4-1512" fmla="*/ 599671 h 1633146"/>
              <a:gd name="connsiteX5-1513" fmla="*/ 2382616 w 2393907"/>
              <a:gd name="connsiteY5-1514" fmla="*/ 890893 h 1633146"/>
              <a:gd name="connsiteX6-1515" fmla="*/ 2072037 w 2393907"/>
              <a:gd name="connsiteY6-1516" fmla="*/ 1145814 h 1633146"/>
              <a:gd name="connsiteX7-1517" fmla="*/ 1960855 w 2393907"/>
              <a:gd name="connsiteY7-1518" fmla="*/ 1364248 h 1633146"/>
              <a:gd name="connsiteX8-1519" fmla="*/ 1582316 w 2393907"/>
              <a:gd name="connsiteY8-1520" fmla="*/ 1390696 h 1633146"/>
              <a:gd name="connsiteX9-1521" fmla="*/ 1311804 w 2393907"/>
              <a:gd name="connsiteY9-1522" fmla="*/ 1623725 h 1633146"/>
              <a:gd name="connsiteX10-1523" fmla="*/ 914061 w 2393907"/>
              <a:gd name="connsiteY10-1524" fmla="*/ 1481485 h 1633146"/>
              <a:gd name="connsiteX11-1525" fmla="*/ 323230 w 2393907"/>
              <a:gd name="connsiteY11-1526" fmla="*/ 1340949 h 1633146"/>
              <a:gd name="connsiteX12-1527" fmla="*/ 63454 w 2393907"/>
              <a:gd name="connsiteY12-1528" fmla="*/ 1184559 h 1633146"/>
              <a:gd name="connsiteX13-1529" fmla="*/ 118962 w 2393907"/>
              <a:gd name="connsiteY13-1530" fmla="*/ 973459 h 1633146"/>
              <a:gd name="connsiteX14-1531" fmla="*/ 1748 w 2393907"/>
              <a:gd name="connsiteY14-1532" fmla="*/ 756876 h 1633146"/>
              <a:gd name="connsiteX15-1533" fmla="*/ 215811 w 2393907"/>
              <a:gd name="connsiteY15-1534" fmla="*/ 564371 h 1633146"/>
              <a:gd name="connsiteX16-1535" fmla="*/ 217859 w 2393907"/>
              <a:gd name="connsiteY16-1536" fmla="*/ 559296 h 1633146"/>
              <a:gd name="connsiteX17-1537" fmla="*/ 356212 w 2393907"/>
              <a:gd name="connsiteY17-1538" fmla="*/ 239997 h 1633146"/>
              <a:gd name="connsiteX18-1539" fmla="*/ 774457 w 2393907"/>
              <a:gd name="connsiteY18-1540" fmla="*/ 215071 h 1633146"/>
              <a:gd name="connsiteX19-1541" fmla="*/ 1119269 w 2393907"/>
              <a:gd name="connsiteY19-1542" fmla="*/ 2516 h 1633146"/>
              <a:gd name="connsiteX20-1543" fmla="*/ 1474907 w 2393907"/>
              <a:gd name="connsiteY20-1544" fmla="*/ 87971 h 1633146"/>
              <a:gd name="connsiteX21-1545" fmla="*/ 1821892 w 2393907"/>
              <a:gd name="connsiteY21-1546" fmla="*/ 838 h 1633146"/>
              <a:gd name="connsiteX0-1547" fmla="*/ 1821892 w 2393907"/>
              <a:gd name="connsiteY0-1548" fmla="*/ 838 h 1633146"/>
              <a:gd name="connsiteX1-1549" fmla="*/ 1964618 w 2393907"/>
              <a:gd name="connsiteY1-1550" fmla="*/ 52566 h 1633146"/>
              <a:gd name="connsiteX2-1551" fmla="*/ 2069666 w 2393907"/>
              <a:gd name="connsiteY2-1552" fmla="*/ 224484 h 1633146"/>
              <a:gd name="connsiteX3-1553" fmla="*/ 2287104 w 2393907"/>
              <a:gd name="connsiteY3-1554" fmla="*/ 318263 h 1633146"/>
              <a:gd name="connsiteX4-1555" fmla="*/ 2316317 w 2393907"/>
              <a:gd name="connsiteY4-1556" fmla="*/ 599671 h 1633146"/>
              <a:gd name="connsiteX5-1557" fmla="*/ 2382616 w 2393907"/>
              <a:gd name="connsiteY5-1558" fmla="*/ 890893 h 1633146"/>
              <a:gd name="connsiteX6-1559" fmla="*/ 2072037 w 2393907"/>
              <a:gd name="connsiteY6-1560" fmla="*/ 1145814 h 1633146"/>
              <a:gd name="connsiteX7-1561" fmla="*/ 1960855 w 2393907"/>
              <a:gd name="connsiteY7-1562" fmla="*/ 1364248 h 1633146"/>
              <a:gd name="connsiteX8-1563" fmla="*/ 1582316 w 2393907"/>
              <a:gd name="connsiteY8-1564" fmla="*/ 1390696 h 1633146"/>
              <a:gd name="connsiteX9-1565" fmla="*/ 1311804 w 2393907"/>
              <a:gd name="connsiteY9-1566" fmla="*/ 1623725 h 1633146"/>
              <a:gd name="connsiteX10-1567" fmla="*/ 914061 w 2393907"/>
              <a:gd name="connsiteY10-1568" fmla="*/ 1481485 h 1633146"/>
              <a:gd name="connsiteX11-1569" fmla="*/ 323230 w 2393907"/>
              <a:gd name="connsiteY11-1570" fmla="*/ 1340949 h 1633146"/>
              <a:gd name="connsiteX12-1571" fmla="*/ 63454 w 2393907"/>
              <a:gd name="connsiteY12-1572" fmla="*/ 1184559 h 1633146"/>
              <a:gd name="connsiteX13-1573" fmla="*/ 118962 w 2393907"/>
              <a:gd name="connsiteY13-1574" fmla="*/ 973459 h 1633146"/>
              <a:gd name="connsiteX14-1575" fmla="*/ 1748 w 2393907"/>
              <a:gd name="connsiteY14-1576" fmla="*/ 756876 h 1633146"/>
              <a:gd name="connsiteX15-1577" fmla="*/ 215811 w 2393907"/>
              <a:gd name="connsiteY15-1578" fmla="*/ 564371 h 1633146"/>
              <a:gd name="connsiteX16-1579" fmla="*/ 217859 w 2393907"/>
              <a:gd name="connsiteY16-1580" fmla="*/ 559296 h 1633146"/>
              <a:gd name="connsiteX17-1581" fmla="*/ 356212 w 2393907"/>
              <a:gd name="connsiteY17-1582" fmla="*/ 239997 h 1633146"/>
              <a:gd name="connsiteX18-1583" fmla="*/ 774457 w 2393907"/>
              <a:gd name="connsiteY18-1584" fmla="*/ 215071 h 1633146"/>
              <a:gd name="connsiteX19-1585" fmla="*/ 1119269 w 2393907"/>
              <a:gd name="connsiteY19-1586" fmla="*/ 2516 h 1633146"/>
              <a:gd name="connsiteX20-1587" fmla="*/ 1474907 w 2393907"/>
              <a:gd name="connsiteY20-1588" fmla="*/ 87971 h 1633146"/>
              <a:gd name="connsiteX21-1589" fmla="*/ 1821892 w 2393907"/>
              <a:gd name="connsiteY21-1590" fmla="*/ 838 h 1633146"/>
              <a:gd name="connsiteX0-1591" fmla="*/ 1733785 w 2393907"/>
              <a:gd name="connsiteY0-1592" fmla="*/ 2830 h 1632772"/>
              <a:gd name="connsiteX1-1593" fmla="*/ 1964618 w 2393907"/>
              <a:gd name="connsiteY1-1594" fmla="*/ 52192 h 1632772"/>
              <a:gd name="connsiteX2-1595" fmla="*/ 2069666 w 2393907"/>
              <a:gd name="connsiteY2-1596" fmla="*/ 224110 h 1632772"/>
              <a:gd name="connsiteX3-1597" fmla="*/ 2287104 w 2393907"/>
              <a:gd name="connsiteY3-1598" fmla="*/ 317889 h 1632772"/>
              <a:gd name="connsiteX4-1599" fmla="*/ 2316317 w 2393907"/>
              <a:gd name="connsiteY4-1600" fmla="*/ 599297 h 1632772"/>
              <a:gd name="connsiteX5-1601" fmla="*/ 2382616 w 2393907"/>
              <a:gd name="connsiteY5-1602" fmla="*/ 890519 h 1632772"/>
              <a:gd name="connsiteX6-1603" fmla="*/ 2072037 w 2393907"/>
              <a:gd name="connsiteY6-1604" fmla="*/ 1145440 h 1632772"/>
              <a:gd name="connsiteX7-1605" fmla="*/ 1960855 w 2393907"/>
              <a:gd name="connsiteY7-1606" fmla="*/ 1363874 h 1632772"/>
              <a:gd name="connsiteX8-1607" fmla="*/ 1582316 w 2393907"/>
              <a:gd name="connsiteY8-1608" fmla="*/ 1390322 h 1632772"/>
              <a:gd name="connsiteX9-1609" fmla="*/ 1311804 w 2393907"/>
              <a:gd name="connsiteY9-1610" fmla="*/ 1623351 h 1632772"/>
              <a:gd name="connsiteX10-1611" fmla="*/ 914061 w 2393907"/>
              <a:gd name="connsiteY10-1612" fmla="*/ 1481111 h 1632772"/>
              <a:gd name="connsiteX11-1613" fmla="*/ 323230 w 2393907"/>
              <a:gd name="connsiteY11-1614" fmla="*/ 1340575 h 1632772"/>
              <a:gd name="connsiteX12-1615" fmla="*/ 63454 w 2393907"/>
              <a:gd name="connsiteY12-1616" fmla="*/ 1184185 h 1632772"/>
              <a:gd name="connsiteX13-1617" fmla="*/ 118962 w 2393907"/>
              <a:gd name="connsiteY13-1618" fmla="*/ 973085 h 1632772"/>
              <a:gd name="connsiteX14-1619" fmla="*/ 1748 w 2393907"/>
              <a:gd name="connsiteY14-1620" fmla="*/ 756502 h 1632772"/>
              <a:gd name="connsiteX15-1621" fmla="*/ 215811 w 2393907"/>
              <a:gd name="connsiteY15-1622" fmla="*/ 563997 h 1632772"/>
              <a:gd name="connsiteX16-1623" fmla="*/ 217859 w 2393907"/>
              <a:gd name="connsiteY16-1624" fmla="*/ 558922 h 1632772"/>
              <a:gd name="connsiteX17-1625" fmla="*/ 356212 w 2393907"/>
              <a:gd name="connsiteY17-1626" fmla="*/ 239623 h 1632772"/>
              <a:gd name="connsiteX18-1627" fmla="*/ 774457 w 2393907"/>
              <a:gd name="connsiteY18-1628" fmla="*/ 214697 h 1632772"/>
              <a:gd name="connsiteX19-1629" fmla="*/ 1119269 w 2393907"/>
              <a:gd name="connsiteY19-1630" fmla="*/ 2142 h 1632772"/>
              <a:gd name="connsiteX20-1631" fmla="*/ 1474907 w 2393907"/>
              <a:gd name="connsiteY20-1632" fmla="*/ 87597 h 1632772"/>
              <a:gd name="connsiteX21-1633" fmla="*/ 1733785 w 2393907"/>
              <a:gd name="connsiteY21-1634" fmla="*/ 2830 h 1632772"/>
              <a:gd name="connsiteX0-1635" fmla="*/ 1733785 w 2393907"/>
              <a:gd name="connsiteY0-1636" fmla="*/ 2830 h 1632772"/>
              <a:gd name="connsiteX1-1637" fmla="*/ 1944698 w 2393907"/>
              <a:gd name="connsiteY1-1638" fmla="*/ 36574 h 1632772"/>
              <a:gd name="connsiteX2-1639" fmla="*/ 2069666 w 2393907"/>
              <a:gd name="connsiteY2-1640" fmla="*/ 224110 h 1632772"/>
              <a:gd name="connsiteX3-1641" fmla="*/ 2287104 w 2393907"/>
              <a:gd name="connsiteY3-1642" fmla="*/ 317889 h 1632772"/>
              <a:gd name="connsiteX4-1643" fmla="*/ 2316317 w 2393907"/>
              <a:gd name="connsiteY4-1644" fmla="*/ 599297 h 1632772"/>
              <a:gd name="connsiteX5-1645" fmla="*/ 2382616 w 2393907"/>
              <a:gd name="connsiteY5-1646" fmla="*/ 890519 h 1632772"/>
              <a:gd name="connsiteX6-1647" fmla="*/ 2072037 w 2393907"/>
              <a:gd name="connsiteY6-1648" fmla="*/ 1145440 h 1632772"/>
              <a:gd name="connsiteX7-1649" fmla="*/ 1960855 w 2393907"/>
              <a:gd name="connsiteY7-1650" fmla="*/ 1363874 h 1632772"/>
              <a:gd name="connsiteX8-1651" fmla="*/ 1582316 w 2393907"/>
              <a:gd name="connsiteY8-1652" fmla="*/ 1390322 h 1632772"/>
              <a:gd name="connsiteX9-1653" fmla="*/ 1311804 w 2393907"/>
              <a:gd name="connsiteY9-1654" fmla="*/ 1623351 h 1632772"/>
              <a:gd name="connsiteX10-1655" fmla="*/ 914061 w 2393907"/>
              <a:gd name="connsiteY10-1656" fmla="*/ 1481111 h 1632772"/>
              <a:gd name="connsiteX11-1657" fmla="*/ 323230 w 2393907"/>
              <a:gd name="connsiteY11-1658" fmla="*/ 1340575 h 1632772"/>
              <a:gd name="connsiteX12-1659" fmla="*/ 63454 w 2393907"/>
              <a:gd name="connsiteY12-1660" fmla="*/ 1184185 h 1632772"/>
              <a:gd name="connsiteX13-1661" fmla="*/ 118962 w 2393907"/>
              <a:gd name="connsiteY13-1662" fmla="*/ 973085 h 1632772"/>
              <a:gd name="connsiteX14-1663" fmla="*/ 1748 w 2393907"/>
              <a:gd name="connsiteY14-1664" fmla="*/ 756502 h 1632772"/>
              <a:gd name="connsiteX15-1665" fmla="*/ 215811 w 2393907"/>
              <a:gd name="connsiteY15-1666" fmla="*/ 563997 h 1632772"/>
              <a:gd name="connsiteX16-1667" fmla="*/ 217859 w 2393907"/>
              <a:gd name="connsiteY16-1668" fmla="*/ 558922 h 1632772"/>
              <a:gd name="connsiteX17-1669" fmla="*/ 356212 w 2393907"/>
              <a:gd name="connsiteY17-1670" fmla="*/ 239623 h 1632772"/>
              <a:gd name="connsiteX18-1671" fmla="*/ 774457 w 2393907"/>
              <a:gd name="connsiteY18-1672" fmla="*/ 214697 h 1632772"/>
              <a:gd name="connsiteX19-1673" fmla="*/ 1119269 w 2393907"/>
              <a:gd name="connsiteY19-1674" fmla="*/ 2142 h 1632772"/>
              <a:gd name="connsiteX20-1675" fmla="*/ 1474907 w 2393907"/>
              <a:gd name="connsiteY20-1676" fmla="*/ 87597 h 1632772"/>
              <a:gd name="connsiteX21-1677" fmla="*/ 1733785 w 2393907"/>
              <a:gd name="connsiteY21-1678" fmla="*/ 2830 h 1632772"/>
              <a:gd name="connsiteX0-1679" fmla="*/ 1730254 w 2393907"/>
              <a:gd name="connsiteY0-1680" fmla="*/ 567 h 1651781"/>
              <a:gd name="connsiteX1-1681" fmla="*/ 1944698 w 2393907"/>
              <a:gd name="connsiteY1-1682" fmla="*/ 55583 h 1651781"/>
              <a:gd name="connsiteX2-1683" fmla="*/ 2069666 w 2393907"/>
              <a:gd name="connsiteY2-1684" fmla="*/ 243119 h 1651781"/>
              <a:gd name="connsiteX3-1685" fmla="*/ 2287104 w 2393907"/>
              <a:gd name="connsiteY3-1686" fmla="*/ 336898 h 1651781"/>
              <a:gd name="connsiteX4-1687" fmla="*/ 2316317 w 2393907"/>
              <a:gd name="connsiteY4-1688" fmla="*/ 618306 h 1651781"/>
              <a:gd name="connsiteX5-1689" fmla="*/ 2382616 w 2393907"/>
              <a:gd name="connsiteY5-1690" fmla="*/ 909528 h 1651781"/>
              <a:gd name="connsiteX6-1691" fmla="*/ 2072037 w 2393907"/>
              <a:gd name="connsiteY6-1692" fmla="*/ 1164449 h 1651781"/>
              <a:gd name="connsiteX7-1693" fmla="*/ 1960855 w 2393907"/>
              <a:gd name="connsiteY7-1694" fmla="*/ 1382883 h 1651781"/>
              <a:gd name="connsiteX8-1695" fmla="*/ 1582316 w 2393907"/>
              <a:gd name="connsiteY8-1696" fmla="*/ 1409331 h 1651781"/>
              <a:gd name="connsiteX9-1697" fmla="*/ 1311804 w 2393907"/>
              <a:gd name="connsiteY9-1698" fmla="*/ 1642360 h 1651781"/>
              <a:gd name="connsiteX10-1699" fmla="*/ 914061 w 2393907"/>
              <a:gd name="connsiteY10-1700" fmla="*/ 1500120 h 1651781"/>
              <a:gd name="connsiteX11-1701" fmla="*/ 323230 w 2393907"/>
              <a:gd name="connsiteY11-1702" fmla="*/ 1359584 h 1651781"/>
              <a:gd name="connsiteX12-1703" fmla="*/ 63454 w 2393907"/>
              <a:gd name="connsiteY12-1704" fmla="*/ 1203194 h 1651781"/>
              <a:gd name="connsiteX13-1705" fmla="*/ 118962 w 2393907"/>
              <a:gd name="connsiteY13-1706" fmla="*/ 992094 h 1651781"/>
              <a:gd name="connsiteX14-1707" fmla="*/ 1748 w 2393907"/>
              <a:gd name="connsiteY14-1708" fmla="*/ 775511 h 1651781"/>
              <a:gd name="connsiteX15-1709" fmla="*/ 215811 w 2393907"/>
              <a:gd name="connsiteY15-1710" fmla="*/ 583006 h 1651781"/>
              <a:gd name="connsiteX16-1711" fmla="*/ 217859 w 2393907"/>
              <a:gd name="connsiteY16-1712" fmla="*/ 577931 h 1651781"/>
              <a:gd name="connsiteX17-1713" fmla="*/ 356212 w 2393907"/>
              <a:gd name="connsiteY17-1714" fmla="*/ 258632 h 1651781"/>
              <a:gd name="connsiteX18-1715" fmla="*/ 774457 w 2393907"/>
              <a:gd name="connsiteY18-1716" fmla="*/ 233706 h 1651781"/>
              <a:gd name="connsiteX19-1717" fmla="*/ 1119269 w 2393907"/>
              <a:gd name="connsiteY19-1718" fmla="*/ 21151 h 1651781"/>
              <a:gd name="connsiteX20-1719" fmla="*/ 1474907 w 2393907"/>
              <a:gd name="connsiteY20-1720" fmla="*/ 106606 h 1651781"/>
              <a:gd name="connsiteX21-1721" fmla="*/ 1730254 w 2393907"/>
              <a:gd name="connsiteY21-1722" fmla="*/ 567 h 1651781"/>
              <a:gd name="connsiteX0-1723" fmla="*/ 1758787 w 2393907"/>
              <a:gd name="connsiteY0-1724" fmla="*/ 553 h 1653306"/>
              <a:gd name="connsiteX1-1725" fmla="*/ 1944698 w 2393907"/>
              <a:gd name="connsiteY1-1726" fmla="*/ 57108 h 1653306"/>
              <a:gd name="connsiteX2-1727" fmla="*/ 2069666 w 2393907"/>
              <a:gd name="connsiteY2-1728" fmla="*/ 244644 h 1653306"/>
              <a:gd name="connsiteX3-1729" fmla="*/ 2287104 w 2393907"/>
              <a:gd name="connsiteY3-1730" fmla="*/ 338423 h 1653306"/>
              <a:gd name="connsiteX4-1731" fmla="*/ 2316317 w 2393907"/>
              <a:gd name="connsiteY4-1732" fmla="*/ 619831 h 1653306"/>
              <a:gd name="connsiteX5-1733" fmla="*/ 2382616 w 2393907"/>
              <a:gd name="connsiteY5-1734" fmla="*/ 911053 h 1653306"/>
              <a:gd name="connsiteX6-1735" fmla="*/ 2072037 w 2393907"/>
              <a:gd name="connsiteY6-1736" fmla="*/ 1165974 h 1653306"/>
              <a:gd name="connsiteX7-1737" fmla="*/ 1960855 w 2393907"/>
              <a:gd name="connsiteY7-1738" fmla="*/ 1384408 h 1653306"/>
              <a:gd name="connsiteX8-1739" fmla="*/ 1582316 w 2393907"/>
              <a:gd name="connsiteY8-1740" fmla="*/ 1410856 h 1653306"/>
              <a:gd name="connsiteX9-1741" fmla="*/ 1311804 w 2393907"/>
              <a:gd name="connsiteY9-1742" fmla="*/ 1643885 h 1653306"/>
              <a:gd name="connsiteX10-1743" fmla="*/ 914061 w 2393907"/>
              <a:gd name="connsiteY10-1744" fmla="*/ 1501645 h 1653306"/>
              <a:gd name="connsiteX11-1745" fmla="*/ 323230 w 2393907"/>
              <a:gd name="connsiteY11-1746" fmla="*/ 1361109 h 1653306"/>
              <a:gd name="connsiteX12-1747" fmla="*/ 63454 w 2393907"/>
              <a:gd name="connsiteY12-1748" fmla="*/ 1204719 h 1653306"/>
              <a:gd name="connsiteX13-1749" fmla="*/ 118962 w 2393907"/>
              <a:gd name="connsiteY13-1750" fmla="*/ 993619 h 1653306"/>
              <a:gd name="connsiteX14-1751" fmla="*/ 1748 w 2393907"/>
              <a:gd name="connsiteY14-1752" fmla="*/ 777036 h 1653306"/>
              <a:gd name="connsiteX15-1753" fmla="*/ 215811 w 2393907"/>
              <a:gd name="connsiteY15-1754" fmla="*/ 584531 h 1653306"/>
              <a:gd name="connsiteX16-1755" fmla="*/ 217859 w 2393907"/>
              <a:gd name="connsiteY16-1756" fmla="*/ 579456 h 1653306"/>
              <a:gd name="connsiteX17-1757" fmla="*/ 356212 w 2393907"/>
              <a:gd name="connsiteY17-1758" fmla="*/ 260157 h 1653306"/>
              <a:gd name="connsiteX18-1759" fmla="*/ 774457 w 2393907"/>
              <a:gd name="connsiteY18-1760" fmla="*/ 235231 h 1653306"/>
              <a:gd name="connsiteX19-1761" fmla="*/ 1119269 w 2393907"/>
              <a:gd name="connsiteY19-1762" fmla="*/ 22676 h 1653306"/>
              <a:gd name="connsiteX20-1763" fmla="*/ 1474907 w 2393907"/>
              <a:gd name="connsiteY20-1764" fmla="*/ 108131 h 1653306"/>
              <a:gd name="connsiteX21-1765" fmla="*/ 1758787 w 2393907"/>
              <a:gd name="connsiteY21-1766" fmla="*/ 553 h 1653306"/>
              <a:gd name="connsiteX0-1767" fmla="*/ 1758787 w 2393907"/>
              <a:gd name="connsiteY0-1768" fmla="*/ 553 h 1653306"/>
              <a:gd name="connsiteX1-1769" fmla="*/ 1944698 w 2393907"/>
              <a:gd name="connsiteY1-1770" fmla="*/ 57108 h 1653306"/>
              <a:gd name="connsiteX2-1771" fmla="*/ 2069666 w 2393907"/>
              <a:gd name="connsiteY2-1772" fmla="*/ 244644 h 1653306"/>
              <a:gd name="connsiteX3-1773" fmla="*/ 2305800 w 2393907"/>
              <a:gd name="connsiteY3-1774" fmla="*/ 375571 h 1653306"/>
              <a:gd name="connsiteX4-1775" fmla="*/ 2316317 w 2393907"/>
              <a:gd name="connsiteY4-1776" fmla="*/ 619831 h 1653306"/>
              <a:gd name="connsiteX5-1777" fmla="*/ 2382616 w 2393907"/>
              <a:gd name="connsiteY5-1778" fmla="*/ 911053 h 1653306"/>
              <a:gd name="connsiteX6-1779" fmla="*/ 2072037 w 2393907"/>
              <a:gd name="connsiteY6-1780" fmla="*/ 1165974 h 1653306"/>
              <a:gd name="connsiteX7-1781" fmla="*/ 1960855 w 2393907"/>
              <a:gd name="connsiteY7-1782" fmla="*/ 1384408 h 1653306"/>
              <a:gd name="connsiteX8-1783" fmla="*/ 1582316 w 2393907"/>
              <a:gd name="connsiteY8-1784" fmla="*/ 1410856 h 1653306"/>
              <a:gd name="connsiteX9-1785" fmla="*/ 1311804 w 2393907"/>
              <a:gd name="connsiteY9-1786" fmla="*/ 1643885 h 1653306"/>
              <a:gd name="connsiteX10-1787" fmla="*/ 914061 w 2393907"/>
              <a:gd name="connsiteY10-1788" fmla="*/ 1501645 h 1653306"/>
              <a:gd name="connsiteX11-1789" fmla="*/ 323230 w 2393907"/>
              <a:gd name="connsiteY11-1790" fmla="*/ 1361109 h 1653306"/>
              <a:gd name="connsiteX12-1791" fmla="*/ 63454 w 2393907"/>
              <a:gd name="connsiteY12-1792" fmla="*/ 1204719 h 1653306"/>
              <a:gd name="connsiteX13-1793" fmla="*/ 118962 w 2393907"/>
              <a:gd name="connsiteY13-1794" fmla="*/ 993619 h 1653306"/>
              <a:gd name="connsiteX14-1795" fmla="*/ 1748 w 2393907"/>
              <a:gd name="connsiteY14-1796" fmla="*/ 777036 h 1653306"/>
              <a:gd name="connsiteX15-1797" fmla="*/ 215811 w 2393907"/>
              <a:gd name="connsiteY15-1798" fmla="*/ 584531 h 1653306"/>
              <a:gd name="connsiteX16-1799" fmla="*/ 217859 w 2393907"/>
              <a:gd name="connsiteY16-1800" fmla="*/ 579456 h 1653306"/>
              <a:gd name="connsiteX17-1801" fmla="*/ 356212 w 2393907"/>
              <a:gd name="connsiteY17-1802" fmla="*/ 260157 h 1653306"/>
              <a:gd name="connsiteX18-1803" fmla="*/ 774457 w 2393907"/>
              <a:gd name="connsiteY18-1804" fmla="*/ 235231 h 1653306"/>
              <a:gd name="connsiteX19-1805" fmla="*/ 1119269 w 2393907"/>
              <a:gd name="connsiteY19-1806" fmla="*/ 22676 h 1653306"/>
              <a:gd name="connsiteX20-1807" fmla="*/ 1474907 w 2393907"/>
              <a:gd name="connsiteY20-1808" fmla="*/ 108131 h 1653306"/>
              <a:gd name="connsiteX21-1809" fmla="*/ 1758787 w 2393907"/>
              <a:gd name="connsiteY21-1810" fmla="*/ 553 h 1653306"/>
              <a:gd name="connsiteX0-1811" fmla="*/ 1758787 w 2393907"/>
              <a:gd name="connsiteY0-1812" fmla="*/ 553 h 1653306"/>
              <a:gd name="connsiteX1-1813" fmla="*/ 1944698 w 2393907"/>
              <a:gd name="connsiteY1-1814" fmla="*/ 57108 h 1653306"/>
              <a:gd name="connsiteX2-1815" fmla="*/ 2069666 w 2393907"/>
              <a:gd name="connsiteY2-1816" fmla="*/ 244644 h 1653306"/>
              <a:gd name="connsiteX3-1817" fmla="*/ 2305800 w 2393907"/>
              <a:gd name="connsiteY3-1818" fmla="*/ 375571 h 1653306"/>
              <a:gd name="connsiteX4-1819" fmla="*/ 2316317 w 2393907"/>
              <a:gd name="connsiteY4-1820" fmla="*/ 619831 h 1653306"/>
              <a:gd name="connsiteX5-1821" fmla="*/ 2382616 w 2393907"/>
              <a:gd name="connsiteY5-1822" fmla="*/ 911053 h 1653306"/>
              <a:gd name="connsiteX6-1823" fmla="*/ 2072037 w 2393907"/>
              <a:gd name="connsiteY6-1824" fmla="*/ 1165974 h 1653306"/>
              <a:gd name="connsiteX7-1825" fmla="*/ 1960855 w 2393907"/>
              <a:gd name="connsiteY7-1826" fmla="*/ 1384408 h 1653306"/>
              <a:gd name="connsiteX8-1827" fmla="*/ 1582316 w 2393907"/>
              <a:gd name="connsiteY8-1828" fmla="*/ 1410856 h 1653306"/>
              <a:gd name="connsiteX9-1829" fmla="*/ 1311804 w 2393907"/>
              <a:gd name="connsiteY9-1830" fmla="*/ 1643885 h 1653306"/>
              <a:gd name="connsiteX10-1831" fmla="*/ 914061 w 2393907"/>
              <a:gd name="connsiteY10-1832" fmla="*/ 1501645 h 1653306"/>
              <a:gd name="connsiteX11-1833" fmla="*/ 323230 w 2393907"/>
              <a:gd name="connsiteY11-1834" fmla="*/ 1361109 h 1653306"/>
              <a:gd name="connsiteX12-1835" fmla="*/ 63454 w 2393907"/>
              <a:gd name="connsiteY12-1836" fmla="*/ 1204719 h 1653306"/>
              <a:gd name="connsiteX13-1837" fmla="*/ 118962 w 2393907"/>
              <a:gd name="connsiteY13-1838" fmla="*/ 993619 h 1653306"/>
              <a:gd name="connsiteX14-1839" fmla="*/ 1748 w 2393907"/>
              <a:gd name="connsiteY14-1840" fmla="*/ 777036 h 1653306"/>
              <a:gd name="connsiteX15-1841" fmla="*/ 215811 w 2393907"/>
              <a:gd name="connsiteY15-1842" fmla="*/ 584531 h 1653306"/>
              <a:gd name="connsiteX16-1843" fmla="*/ 217859 w 2393907"/>
              <a:gd name="connsiteY16-1844" fmla="*/ 579456 h 1653306"/>
              <a:gd name="connsiteX17-1845" fmla="*/ 369581 w 2393907"/>
              <a:gd name="connsiteY17-1846" fmla="*/ 242744 h 1653306"/>
              <a:gd name="connsiteX18-1847" fmla="*/ 774457 w 2393907"/>
              <a:gd name="connsiteY18-1848" fmla="*/ 235231 h 1653306"/>
              <a:gd name="connsiteX19-1849" fmla="*/ 1119269 w 2393907"/>
              <a:gd name="connsiteY19-1850" fmla="*/ 22676 h 1653306"/>
              <a:gd name="connsiteX20-1851" fmla="*/ 1474907 w 2393907"/>
              <a:gd name="connsiteY20-1852" fmla="*/ 108131 h 1653306"/>
              <a:gd name="connsiteX21-1853" fmla="*/ 1758787 w 2393907"/>
              <a:gd name="connsiteY21-1854" fmla="*/ 553 h 1653306"/>
              <a:gd name="connsiteX0-1855" fmla="*/ 1758787 w 2393907"/>
              <a:gd name="connsiteY0-1856" fmla="*/ 553 h 1653306"/>
              <a:gd name="connsiteX1-1857" fmla="*/ 1944698 w 2393907"/>
              <a:gd name="connsiteY1-1858" fmla="*/ 57108 h 1653306"/>
              <a:gd name="connsiteX2-1859" fmla="*/ 2069666 w 2393907"/>
              <a:gd name="connsiteY2-1860" fmla="*/ 244644 h 1653306"/>
              <a:gd name="connsiteX3-1861" fmla="*/ 2305800 w 2393907"/>
              <a:gd name="connsiteY3-1862" fmla="*/ 375571 h 1653306"/>
              <a:gd name="connsiteX4-1863" fmla="*/ 2316317 w 2393907"/>
              <a:gd name="connsiteY4-1864" fmla="*/ 619831 h 1653306"/>
              <a:gd name="connsiteX5-1865" fmla="*/ 2382616 w 2393907"/>
              <a:gd name="connsiteY5-1866" fmla="*/ 911053 h 1653306"/>
              <a:gd name="connsiteX6-1867" fmla="*/ 2072037 w 2393907"/>
              <a:gd name="connsiteY6-1868" fmla="*/ 1165974 h 1653306"/>
              <a:gd name="connsiteX7-1869" fmla="*/ 1960855 w 2393907"/>
              <a:gd name="connsiteY7-1870" fmla="*/ 1384408 h 1653306"/>
              <a:gd name="connsiteX8-1871" fmla="*/ 1582316 w 2393907"/>
              <a:gd name="connsiteY8-1872" fmla="*/ 1410856 h 1653306"/>
              <a:gd name="connsiteX9-1873" fmla="*/ 1311804 w 2393907"/>
              <a:gd name="connsiteY9-1874" fmla="*/ 1643885 h 1653306"/>
              <a:gd name="connsiteX10-1875" fmla="*/ 914061 w 2393907"/>
              <a:gd name="connsiteY10-1876" fmla="*/ 1501645 h 1653306"/>
              <a:gd name="connsiteX11-1877" fmla="*/ 439586 w 2393907"/>
              <a:gd name="connsiteY11-1878" fmla="*/ 1395059 h 1653306"/>
              <a:gd name="connsiteX12-1879" fmla="*/ 63454 w 2393907"/>
              <a:gd name="connsiteY12-1880" fmla="*/ 1204719 h 1653306"/>
              <a:gd name="connsiteX13-1881" fmla="*/ 118962 w 2393907"/>
              <a:gd name="connsiteY13-1882" fmla="*/ 993619 h 1653306"/>
              <a:gd name="connsiteX14-1883" fmla="*/ 1748 w 2393907"/>
              <a:gd name="connsiteY14-1884" fmla="*/ 777036 h 1653306"/>
              <a:gd name="connsiteX15-1885" fmla="*/ 215811 w 2393907"/>
              <a:gd name="connsiteY15-1886" fmla="*/ 584531 h 1653306"/>
              <a:gd name="connsiteX16-1887" fmla="*/ 217859 w 2393907"/>
              <a:gd name="connsiteY16-1888" fmla="*/ 579456 h 1653306"/>
              <a:gd name="connsiteX17-1889" fmla="*/ 369581 w 2393907"/>
              <a:gd name="connsiteY17-1890" fmla="*/ 242744 h 1653306"/>
              <a:gd name="connsiteX18-1891" fmla="*/ 774457 w 2393907"/>
              <a:gd name="connsiteY18-1892" fmla="*/ 235231 h 1653306"/>
              <a:gd name="connsiteX19-1893" fmla="*/ 1119269 w 2393907"/>
              <a:gd name="connsiteY19-1894" fmla="*/ 22676 h 1653306"/>
              <a:gd name="connsiteX20-1895" fmla="*/ 1474907 w 2393907"/>
              <a:gd name="connsiteY20-1896" fmla="*/ 108131 h 1653306"/>
              <a:gd name="connsiteX21-1897" fmla="*/ 1758787 w 2393907"/>
              <a:gd name="connsiteY21-1898" fmla="*/ 553 h 1653306"/>
              <a:gd name="connsiteX0-1899" fmla="*/ 1758787 w 2393907"/>
              <a:gd name="connsiteY0-1900" fmla="*/ 553 h 1653306"/>
              <a:gd name="connsiteX1-1901" fmla="*/ 1944698 w 2393907"/>
              <a:gd name="connsiteY1-1902" fmla="*/ 57108 h 1653306"/>
              <a:gd name="connsiteX2-1903" fmla="*/ 2069666 w 2393907"/>
              <a:gd name="connsiteY2-1904" fmla="*/ 244644 h 1653306"/>
              <a:gd name="connsiteX3-1905" fmla="*/ 2305800 w 2393907"/>
              <a:gd name="connsiteY3-1906" fmla="*/ 375571 h 1653306"/>
              <a:gd name="connsiteX4-1907" fmla="*/ 2316317 w 2393907"/>
              <a:gd name="connsiteY4-1908" fmla="*/ 619831 h 1653306"/>
              <a:gd name="connsiteX5-1909" fmla="*/ 2382616 w 2393907"/>
              <a:gd name="connsiteY5-1910" fmla="*/ 911053 h 1653306"/>
              <a:gd name="connsiteX6-1911" fmla="*/ 2072037 w 2393907"/>
              <a:gd name="connsiteY6-1912" fmla="*/ 1165974 h 1653306"/>
              <a:gd name="connsiteX7-1913" fmla="*/ 1960855 w 2393907"/>
              <a:gd name="connsiteY7-1914" fmla="*/ 1384408 h 1653306"/>
              <a:gd name="connsiteX8-1915" fmla="*/ 1582316 w 2393907"/>
              <a:gd name="connsiteY8-1916" fmla="*/ 1410856 h 1653306"/>
              <a:gd name="connsiteX9-1917" fmla="*/ 1311804 w 2393907"/>
              <a:gd name="connsiteY9-1918" fmla="*/ 1643885 h 1653306"/>
              <a:gd name="connsiteX10-1919" fmla="*/ 914061 w 2393907"/>
              <a:gd name="connsiteY10-1920" fmla="*/ 1501645 h 1653306"/>
              <a:gd name="connsiteX11-1921" fmla="*/ 439586 w 2393907"/>
              <a:gd name="connsiteY11-1922" fmla="*/ 1395059 h 1653306"/>
              <a:gd name="connsiteX12-1923" fmla="*/ 117164 w 2393907"/>
              <a:gd name="connsiteY12-1924" fmla="*/ 1273797 h 1653306"/>
              <a:gd name="connsiteX13-1925" fmla="*/ 118962 w 2393907"/>
              <a:gd name="connsiteY13-1926" fmla="*/ 993619 h 1653306"/>
              <a:gd name="connsiteX14-1927" fmla="*/ 1748 w 2393907"/>
              <a:gd name="connsiteY14-1928" fmla="*/ 777036 h 1653306"/>
              <a:gd name="connsiteX15-1929" fmla="*/ 215811 w 2393907"/>
              <a:gd name="connsiteY15-1930" fmla="*/ 584531 h 1653306"/>
              <a:gd name="connsiteX16-1931" fmla="*/ 217859 w 2393907"/>
              <a:gd name="connsiteY16-1932" fmla="*/ 579456 h 1653306"/>
              <a:gd name="connsiteX17-1933" fmla="*/ 369581 w 2393907"/>
              <a:gd name="connsiteY17-1934" fmla="*/ 242744 h 1653306"/>
              <a:gd name="connsiteX18-1935" fmla="*/ 774457 w 2393907"/>
              <a:gd name="connsiteY18-1936" fmla="*/ 235231 h 1653306"/>
              <a:gd name="connsiteX19-1937" fmla="*/ 1119269 w 2393907"/>
              <a:gd name="connsiteY19-1938" fmla="*/ 22676 h 1653306"/>
              <a:gd name="connsiteX20-1939" fmla="*/ 1474907 w 2393907"/>
              <a:gd name="connsiteY20-1940" fmla="*/ 108131 h 1653306"/>
              <a:gd name="connsiteX21-1941" fmla="*/ 1758787 w 2393907"/>
              <a:gd name="connsiteY21-1942" fmla="*/ 553 h 1653306"/>
              <a:gd name="connsiteX0-1943" fmla="*/ 1758787 w 2393907"/>
              <a:gd name="connsiteY0-1944" fmla="*/ 553 h 1653306"/>
              <a:gd name="connsiteX1-1945" fmla="*/ 1944698 w 2393907"/>
              <a:gd name="connsiteY1-1946" fmla="*/ 57108 h 1653306"/>
              <a:gd name="connsiteX2-1947" fmla="*/ 2069666 w 2393907"/>
              <a:gd name="connsiteY2-1948" fmla="*/ 244644 h 1653306"/>
              <a:gd name="connsiteX3-1949" fmla="*/ 2305800 w 2393907"/>
              <a:gd name="connsiteY3-1950" fmla="*/ 375571 h 1653306"/>
              <a:gd name="connsiteX4-1951" fmla="*/ 2316317 w 2393907"/>
              <a:gd name="connsiteY4-1952" fmla="*/ 619831 h 1653306"/>
              <a:gd name="connsiteX5-1953" fmla="*/ 2382616 w 2393907"/>
              <a:gd name="connsiteY5-1954" fmla="*/ 911053 h 1653306"/>
              <a:gd name="connsiteX6-1955" fmla="*/ 2072037 w 2393907"/>
              <a:gd name="connsiteY6-1956" fmla="*/ 1165974 h 1653306"/>
              <a:gd name="connsiteX7-1957" fmla="*/ 1960855 w 2393907"/>
              <a:gd name="connsiteY7-1958" fmla="*/ 1384408 h 1653306"/>
              <a:gd name="connsiteX8-1959" fmla="*/ 1582316 w 2393907"/>
              <a:gd name="connsiteY8-1960" fmla="*/ 1410856 h 1653306"/>
              <a:gd name="connsiteX9-1961" fmla="*/ 1311804 w 2393907"/>
              <a:gd name="connsiteY9-1962" fmla="*/ 1643885 h 1653306"/>
              <a:gd name="connsiteX10-1963" fmla="*/ 914061 w 2393907"/>
              <a:gd name="connsiteY10-1964" fmla="*/ 1501645 h 1653306"/>
              <a:gd name="connsiteX11-1965" fmla="*/ 439586 w 2393907"/>
              <a:gd name="connsiteY11-1966" fmla="*/ 1395059 h 1653306"/>
              <a:gd name="connsiteX12-1967" fmla="*/ 138814 w 2393907"/>
              <a:gd name="connsiteY12-1968" fmla="*/ 1307386 h 1653306"/>
              <a:gd name="connsiteX13-1969" fmla="*/ 118962 w 2393907"/>
              <a:gd name="connsiteY13-1970" fmla="*/ 993619 h 1653306"/>
              <a:gd name="connsiteX14-1971" fmla="*/ 1748 w 2393907"/>
              <a:gd name="connsiteY14-1972" fmla="*/ 777036 h 1653306"/>
              <a:gd name="connsiteX15-1973" fmla="*/ 215811 w 2393907"/>
              <a:gd name="connsiteY15-1974" fmla="*/ 584531 h 1653306"/>
              <a:gd name="connsiteX16-1975" fmla="*/ 217859 w 2393907"/>
              <a:gd name="connsiteY16-1976" fmla="*/ 579456 h 1653306"/>
              <a:gd name="connsiteX17-1977" fmla="*/ 369581 w 2393907"/>
              <a:gd name="connsiteY17-1978" fmla="*/ 242744 h 1653306"/>
              <a:gd name="connsiteX18-1979" fmla="*/ 774457 w 2393907"/>
              <a:gd name="connsiteY18-1980" fmla="*/ 235231 h 1653306"/>
              <a:gd name="connsiteX19-1981" fmla="*/ 1119269 w 2393907"/>
              <a:gd name="connsiteY19-1982" fmla="*/ 22676 h 1653306"/>
              <a:gd name="connsiteX20-1983" fmla="*/ 1474907 w 2393907"/>
              <a:gd name="connsiteY20-1984" fmla="*/ 108131 h 1653306"/>
              <a:gd name="connsiteX21-1985" fmla="*/ 1758787 w 2393907"/>
              <a:gd name="connsiteY21-1986" fmla="*/ 553 h 1653306"/>
              <a:gd name="connsiteX0-1987" fmla="*/ 1758989 w 2394109"/>
              <a:gd name="connsiteY0-1988" fmla="*/ 553 h 1653306"/>
              <a:gd name="connsiteX1-1989" fmla="*/ 1944900 w 2394109"/>
              <a:gd name="connsiteY1-1990" fmla="*/ 57108 h 1653306"/>
              <a:gd name="connsiteX2-1991" fmla="*/ 2069868 w 2394109"/>
              <a:gd name="connsiteY2-1992" fmla="*/ 244644 h 1653306"/>
              <a:gd name="connsiteX3-1993" fmla="*/ 2306002 w 2394109"/>
              <a:gd name="connsiteY3-1994" fmla="*/ 375571 h 1653306"/>
              <a:gd name="connsiteX4-1995" fmla="*/ 2316519 w 2394109"/>
              <a:gd name="connsiteY4-1996" fmla="*/ 619831 h 1653306"/>
              <a:gd name="connsiteX5-1997" fmla="*/ 2382818 w 2394109"/>
              <a:gd name="connsiteY5-1998" fmla="*/ 911053 h 1653306"/>
              <a:gd name="connsiteX6-1999" fmla="*/ 2072239 w 2394109"/>
              <a:gd name="connsiteY6-2000" fmla="*/ 1165974 h 1653306"/>
              <a:gd name="connsiteX7-2001" fmla="*/ 1961057 w 2394109"/>
              <a:gd name="connsiteY7-2002" fmla="*/ 1384408 h 1653306"/>
              <a:gd name="connsiteX8-2003" fmla="*/ 1582518 w 2394109"/>
              <a:gd name="connsiteY8-2004" fmla="*/ 1410856 h 1653306"/>
              <a:gd name="connsiteX9-2005" fmla="*/ 1312006 w 2394109"/>
              <a:gd name="connsiteY9-2006" fmla="*/ 1643885 h 1653306"/>
              <a:gd name="connsiteX10-2007" fmla="*/ 914263 w 2394109"/>
              <a:gd name="connsiteY10-2008" fmla="*/ 1501645 h 1653306"/>
              <a:gd name="connsiteX11-2009" fmla="*/ 439788 w 2394109"/>
              <a:gd name="connsiteY11-2010" fmla="*/ 1395059 h 1653306"/>
              <a:gd name="connsiteX12-2011" fmla="*/ 139016 w 2394109"/>
              <a:gd name="connsiteY12-2012" fmla="*/ 1307386 h 1653306"/>
              <a:gd name="connsiteX13-2013" fmla="*/ 132707 w 2394109"/>
              <a:gd name="connsiteY13-2014" fmla="*/ 1041602 h 1653306"/>
              <a:gd name="connsiteX14-2015" fmla="*/ 1950 w 2394109"/>
              <a:gd name="connsiteY14-2016" fmla="*/ 777036 h 1653306"/>
              <a:gd name="connsiteX15-2017" fmla="*/ 216013 w 2394109"/>
              <a:gd name="connsiteY15-2018" fmla="*/ 584531 h 1653306"/>
              <a:gd name="connsiteX16-2019" fmla="*/ 218061 w 2394109"/>
              <a:gd name="connsiteY16-2020" fmla="*/ 579456 h 1653306"/>
              <a:gd name="connsiteX17-2021" fmla="*/ 369783 w 2394109"/>
              <a:gd name="connsiteY17-2022" fmla="*/ 242744 h 1653306"/>
              <a:gd name="connsiteX18-2023" fmla="*/ 774659 w 2394109"/>
              <a:gd name="connsiteY18-2024" fmla="*/ 235231 h 1653306"/>
              <a:gd name="connsiteX19-2025" fmla="*/ 1119471 w 2394109"/>
              <a:gd name="connsiteY19-2026" fmla="*/ 22676 h 1653306"/>
              <a:gd name="connsiteX20-2027" fmla="*/ 1475109 w 2394109"/>
              <a:gd name="connsiteY20-2028" fmla="*/ 108131 h 1653306"/>
              <a:gd name="connsiteX21-2029" fmla="*/ 1758989 w 2394109"/>
              <a:gd name="connsiteY21-2030" fmla="*/ 553 h 1653306"/>
              <a:gd name="connsiteX0-2031" fmla="*/ 1737117 w 2372237"/>
              <a:gd name="connsiteY0-2032" fmla="*/ 553 h 1653306"/>
              <a:gd name="connsiteX1-2033" fmla="*/ 1923028 w 2372237"/>
              <a:gd name="connsiteY1-2034" fmla="*/ 57108 h 1653306"/>
              <a:gd name="connsiteX2-2035" fmla="*/ 2047996 w 2372237"/>
              <a:gd name="connsiteY2-2036" fmla="*/ 244644 h 1653306"/>
              <a:gd name="connsiteX3-2037" fmla="*/ 2284130 w 2372237"/>
              <a:gd name="connsiteY3-2038" fmla="*/ 375571 h 1653306"/>
              <a:gd name="connsiteX4-2039" fmla="*/ 2294647 w 2372237"/>
              <a:gd name="connsiteY4-2040" fmla="*/ 619831 h 1653306"/>
              <a:gd name="connsiteX5-2041" fmla="*/ 2360946 w 2372237"/>
              <a:gd name="connsiteY5-2042" fmla="*/ 911053 h 1653306"/>
              <a:gd name="connsiteX6-2043" fmla="*/ 2050367 w 2372237"/>
              <a:gd name="connsiteY6-2044" fmla="*/ 1165974 h 1653306"/>
              <a:gd name="connsiteX7-2045" fmla="*/ 1939185 w 2372237"/>
              <a:gd name="connsiteY7-2046" fmla="*/ 1384408 h 1653306"/>
              <a:gd name="connsiteX8-2047" fmla="*/ 1560646 w 2372237"/>
              <a:gd name="connsiteY8-2048" fmla="*/ 1410856 h 1653306"/>
              <a:gd name="connsiteX9-2049" fmla="*/ 1290134 w 2372237"/>
              <a:gd name="connsiteY9-2050" fmla="*/ 1643885 h 1653306"/>
              <a:gd name="connsiteX10-2051" fmla="*/ 892391 w 2372237"/>
              <a:gd name="connsiteY10-2052" fmla="*/ 1501645 h 1653306"/>
              <a:gd name="connsiteX11-2053" fmla="*/ 417916 w 2372237"/>
              <a:gd name="connsiteY11-2054" fmla="*/ 1395059 h 1653306"/>
              <a:gd name="connsiteX12-2055" fmla="*/ 117144 w 2372237"/>
              <a:gd name="connsiteY12-2056" fmla="*/ 1307386 h 1653306"/>
              <a:gd name="connsiteX13-2057" fmla="*/ 110835 w 2372237"/>
              <a:gd name="connsiteY13-2058" fmla="*/ 1041602 h 1653306"/>
              <a:gd name="connsiteX14-2059" fmla="*/ 2741 w 2372237"/>
              <a:gd name="connsiteY14-2060" fmla="*/ 793876 h 1653306"/>
              <a:gd name="connsiteX15-2061" fmla="*/ 194141 w 2372237"/>
              <a:gd name="connsiteY15-2062" fmla="*/ 584531 h 1653306"/>
              <a:gd name="connsiteX16-2063" fmla="*/ 196189 w 2372237"/>
              <a:gd name="connsiteY16-2064" fmla="*/ 579456 h 1653306"/>
              <a:gd name="connsiteX17-2065" fmla="*/ 347911 w 2372237"/>
              <a:gd name="connsiteY17-2066" fmla="*/ 242744 h 1653306"/>
              <a:gd name="connsiteX18-2067" fmla="*/ 752787 w 2372237"/>
              <a:gd name="connsiteY18-2068" fmla="*/ 235231 h 1653306"/>
              <a:gd name="connsiteX19-2069" fmla="*/ 1097599 w 2372237"/>
              <a:gd name="connsiteY19-2070" fmla="*/ 22676 h 1653306"/>
              <a:gd name="connsiteX20-2071" fmla="*/ 1453237 w 2372237"/>
              <a:gd name="connsiteY20-2072" fmla="*/ 108131 h 1653306"/>
              <a:gd name="connsiteX21-2073" fmla="*/ 1737117 w 2372237"/>
              <a:gd name="connsiteY21-2074" fmla="*/ 553 h 1653306"/>
              <a:gd name="connsiteX0-2075" fmla="*/ 1737117 w 2372237"/>
              <a:gd name="connsiteY0-2076" fmla="*/ 553 h 1653306"/>
              <a:gd name="connsiteX1-2077" fmla="*/ 1923028 w 2372237"/>
              <a:gd name="connsiteY1-2078" fmla="*/ 57108 h 1653306"/>
              <a:gd name="connsiteX2-2079" fmla="*/ 2047996 w 2372237"/>
              <a:gd name="connsiteY2-2080" fmla="*/ 244644 h 1653306"/>
              <a:gd name="connsiteX3-2081" fmla="*/ 2284130 w 2372237"/>
              <a:gd name="connsiteY3-2082" fmla="*/ 375571 h 1653306"/>
              <a:gd name="connsiteX4-2083" fmla="*/ 2294647 w 2372237"/>
              <a:gd name="connsiteY4-2084" fmla="*/ 619831 h 1653306"/>
              <a:gd name="connsiteX5-2085" fmla="*/ 2360946 w 2372237"/>
              <a:gd name="connsiteY5-2086" fmla="*/ 911053 h 1653306"/>
              <a:gd name="connsiteX6-2087" fmla="*/ 2050367 w 2372237"/>
              <a:gd name="connsiteY6-2088" fmla="*/ 1165974 h 1653306"/>
              <a:gd name="connsiteX7-2089" fmla="*/ 1939185 w 2372237"/>
              <a:gd name="connsiteY7-2090" fmla="*/ 1384408 h 1653306"/>
              <a:gd name="connsiteX8-2091" fmla="*/ 1560646 w 2372237"/>
              <a:gd name="connsiteY8-2092" fmla="*/ 1410856 h 1653306"/>
              <a:gd name="connsiteX9-2093" fmla="*/ 1290134 w 2372237"/>
              <a:gd name="connsiteY9-2094" fmla="*/ 1643885 h 1653306"/>
              <a:gd name="connsiteX10-2095" fmla="*/ 892391 w 2372237"/>
              <a:gd name="connsiteY10-2096" fmla="*/ 1501645 h 1653306"/>
              <a:gd name="connsiteX11-2097" fmla="*/ 417916 w 2372237"/>
              <a:gd name="connsiteY11-2098" fmla="*/ 1395059 h 1653306"/>
              <a:gd name="connsiteX12-2099" fmla="*/ 135109 w 2372237"/>
              <a:gd name="connsiteY12-2100" fmla="*/ 1314900 h 1653306"/>
              <a:gd name="connsiteX13-2101" fmla="*/ 110835 w 2372237"/>
              <a:gd name="connsiteY13-2102" fmla="*/ 1041602 h 1653306"/>
              <a:gd name="connsiteX14-2103" fmla="*/ 2741 w 2372237"/>
              <a:gd name="connsiteY14-2104" fmla="*/ 793876 h 1653306"/>
              <a:gd name="connsiteX15-2105" fmla="*/ 194141 w 2372237"/>
              <a:gd name="connsiteY15-2106" fmla="*/ 584531 h 1653306"/>
              <a:gd name="connsiteX16-2107" fmla="*/ 196189 w 2372237"/>
              <a:gd name="connsiteY16-2108" fmla="*/ 579456 h 1653306"/>
              <a:gd name="connsiteX17-2109" fmla="*/ 347911 w 2372237"/>
              <a:gd name="connsiteY17-2110" fmla="*/ 242744 h 1653306"/>
              <a:gd name="connsiteX18-2111" fmla="*/ 752787 w 2372237"/>
              <a:gd name="connsiteY18-2112" fmla="*/ 235231 h 1653306"/>
              <a:gd name="connsiteX19-2113" fmla="*/ 1097599 w 2372237"/>
              <a:gd name="connsiteY19-2114" fmla="*/ 22676 h 1653306"/>
              <a:gd name="connsiteX20-2115" fmla="*/ 1453237 w 2372237"/>
              <a:gd name="connsiteY20-2116" fmla="*/ 108131 h 1653306"/>
              <a:gd name="connsiteX21-2117" fmla="*/ 1737117 w 2372237"/>
              <a:gd name="connsiteY21-2118" fmla="*/ 553 h 16533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2372237" h="1653306">
                <a:moveTo>
                  <a:pt x="1737117" y="553"/>
                </a:moveTo>
                <a:cubicBezTo>
                  <a:pt x="1765442" y="2738"/>
                  <a:pt x="1871215" y="16426"/>
                  <a:pt x="1923028" y="57108"/>
                </a:cubicBezTo>
                <a:cubicBezTo>
                  <a:pt x="1974841" y="97790"/>
                  <a:pt x="2032057" y="164041"/>
                  <a:pt x="2047996" y="244644"/>
                </a:cubicBezTo>
                <a:cubicBezTo>
                  <a:pt x="2143627" y="268424"/>
                  <a:pt x="2243022" y="313040"/>
                  <a:pt x="2284130" y="375571"/>
                </a:cubicBezTo>
                <a:cubicBezTo>
                  <a:pt x="2325238" y="438102"/>
                  <a:pt x="2323037" y="559491"/>
                  <a:pt x="2294647" y="619831"/>
                </a:cubicBezTo>
                <a:cubicBezTo>
                  <a:pt x="2364433" y="702583"/>
                  <a:pt x="2388838" y="809855"/>
                  <a:pt x="2360946" y="911053"/>
                </a:cubicBezTo>
                <a:cubicBezTo>
                  <a:pt x="2323867" y="1045588"/>
                  <a:pt x="2201119" y="1146342"/>
                  <a:pt x="2050367" y="1165974"/>
                </a:cubicBezTo>
                <a:cubicBezTo>
                  <a:pt x="2049648" y="1249947"/>
                  <a:pt x="2009082" y="1329587"/>
                  <a:pt x="1939185" y="1384408"/>
                </a:cubicBezTo>
                <a:cubicBezTo>
                  <a:pt x="1832984" y="1467715"/>
                  <a:pt x="1679576" y="1478420"/>
                  <a:pt x="1560646" y="1410856"/>
                </a:cubicBezTo>
                <a:cubicBezTo>
                  <a:pt x="1522183" y="1526908"/>
                  <a:pt x="1419191" y="1615622"/>
                  <a:pt x="1290134" y="1643885"/>
                </a:cubicBezTo>
                <a:cubicBezTo>
                  <a:pt x="1138054" y="1677186"/>
                  <a:pt x="979333" y="1620438"/>
                  <a:pt x="892391" y="1501645"/>
                </a:cubicBezTo>
                <a:cubicBezTo>
                  <a:pt x="687183" y="1614400"/>
                  <a:pt x="537012" y="1584972"/>
                  <a:pt x="417916" y="1395059"/>
                </a:cubicBezTo>
                <a:cubicBezTo>
                  <a:pt x="300923" y="1407542"/>
                  <a:pt x="186289" y="1373809"/>
                  <a:pt x="135109" y="1314900"/>
                </a:cubicBezTo>
                <a:cubicBezTo>
                  <a:pt x="83929" y="1255991"/>
                  <a:pt x="52560" y="1098127"/>
                  <a:pt x="110835" y="1041602"/>
                </a:cubicBezTo>
                <a:cubicBezTo>
                  <a:pt x="28154" y="997263"/>
                  <a:pt x="-11143" y="870054"/>
                  <a:pt x="2741" y="793876"/>
                </a:cubicBezTo>
                <a:cubicBezTo>
                  <a:pt x="16625" y="717698"/>
                  <a:pt x="82461" y="595051"/>
                  <a:pt x="194141" y="584531"/>
                </a:cubicBezTo>
                <a:cubicBezTo>
                  <a:pt x="194805" y="582827"/>
                  <a:pt x="195524" y="581160"/>
                  <a:pt x="196189" y="579456"/>
                </a:cubicBezTo>
                <a:cubicBezTo>
                  <a:pt x="181191" y="478962"/>
                  <a:pt x="255145" y="300115"/>
                  <a:pt x="347911" y="242744"/>
                </a:cubicBezTo>
                <a:cubicBezTo>
                  <a:pt x="440677" y="185373"/>
                  <a:pt x="601094" y="154295"/>
                  <a:pt x="752787" y="235231"/>
                </a:cubicBezTo>
                <a:cubicBezTo>
                  <a:pt x="837366" y="127996"/>
                  <a:pt x="946413" y="38960"/>
                  <a:pt x="1097599" y="22676"/>
                </a:cubicBezTo>
                <a:cubicBezTo>
                  <a:pt x="1184154" y="11489"/>
                  <a:pt x="1400219" y="44752"/>
                  <a:pt x="1453237" y="108131"/>
                </a:cubicBezTo>
                <a:cubicBezTo>
                  <a:pt x="1510599" y="46623"/>
                  <a:pt x="1652143" y="-6000"/>
                  <a:pt x="1737117" y="5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: 形状 2"/>
          <p:cNvSpPr/>
          <p:nvPr userDrawn="1"/>
        </p:nvSpPr>
        <p:spPr>
          <a:xfrm rot="11689405">
            <a:off x="2582078" y="628168"/>
            <a:ext cx="7027846" cy="5601663"/>
          </a:xfrm>
          <a:custGeom>
            <a:avLst/>
            <a:gdLst>
              <a:gd name="connsiteX0" fmla="*/ 668773 w 2393907"/>
              <a:gd name="connsiteY0" fmla="*/ 568658 h 1600916"/>
              <a:gd name="connsiteX1" fmla="*/ 337779 w 2393907"/>
              <a:gd name="connsiteY1" fmla="*/ 925846 h 1600916"/>
              <a:gd name="connsiteX2" fmla="*/ 668773 w 2393907"/>
              <a:gd name="connsiteY2" fmla="*/ 1283034 h 1600916"/>
              <a:gd name="connsiteX3" fmla="*/ 999767 w 2393907"/>
              <a:gd name="connsiteY3" fmla="*/ 925846 h 1600916"/>
              <a:gd name="connsiteX4" fmla="*/ 668773 w 2393907"/>
              <a:gd name="connsiteY4" fmla="*/ 568658 h 1600916"/>
              <a:gd name="connsiteX5" fmla="*/ 1880882 w 2393907"/>
              <a:gd name="connsiteY5" fmla="*/ 1198 h 1600916"/>
              <a:gd name="connsiteX6" fmla="*/ 1964618 w 2393907"/>
              <a:gd name="connsiteY6" fmla="*/ 20336 h 1600916"/>
              <a:gd name="connsiteX7" fmla="*/ 2122620 w 2393907"/>
              <a:gd name="connsiteY7" fmla="*/ 201322 h 1600916"/>
              <a:gd name="connsiteX8" fmla="*/ 2325393 w 2393907"/>
              <a:gd name="connsiteY8" fmla="*/ 376973 h 1600916"/>
              <a:gd name="connsiteX9" fmla="*/ 2316317 w 2393907"/>
              <a:gd name="connsiteY9" fmla="*/ 567441 h 1600916"/>
              <a:gd name="connsiteX10" fmla="*/ 2382616 w 2393907"/>
              <a:gd name="connsiteY10" fmla="*/ 858663 h 1600916"/>
              <a:gd name="connsiteX11" fmla="*/ 2072037 w 2393907"/>
              <a:gd name="connsiteY11" fmla="*/ 1113584 h 1600916"/>
              <a:gd name="connsiteX12" fmla="*/ 1960855 w 2393907"/>
              <a:gd name="connsiteY12" fmla="*/ 1332018 h 1600916"/>
              <a:gd name="connsiteX13" fmla="*/ 1582316 w 2393907"/>
              <a:gd name="connsiteY13" fmla="*/ 1358466 h 1600916"/>
              <a:gd name="connsiteX14" fmla="*/ 1311804 w 2393907"/>
              <a:gd name="connsiteY14" fmla="*/ 1591495 h 1600916"/>
              <a:gd name="connsiteX15" fmla="*/ 914061 w 2393907"/>
              <a:gd name="connsiteY15" fmla="*/ 1449255 h 1600916"/>
              <a:gd name="connsiteX16" fmla="*/ 323230 w 2393907"/>
              <a:gd name="connsiteY16" fmla="*/ 1308719 h 1600916"/>
              <a:gd name="connsiteX17" fmla="*/ 63454 w 2393907"/>
              <a:gd name="connsiteY17" fmla="*/ 1152329 h 1600916"/>
              <a:gd name="connsiteX18" fmla="*/ 118962 w 2393907"/>
              <a:gd name="connsiteY18" fmla="*/ 941229 h 1600916"/>
              <a:gd name="connsiteX19" fmla="*/ 1748 w 2393907"/>
              <a:gd name="connsiteY19" fmla="*/ 724646 h 1600916"/>
              <a:gd name="connsiteX20" fmla="*/ 215811 w 2393907"/>
              <a:gd name="connsiteY20" fmla="*/ 532141 h 1600916"/>
              <a:gd name="connsiteX21" fmla="*/ 217859 w 2393907"/>
              <a:gd name="connsiteY21" fmla="*/ 527066 h 1600916"/>
              <a:gd name="connsiteX22" fmla="*/ 313213 w 2393907"/>
              <a:gd name="connsiteY22" fmla="*/ 250624 h 1600916"/>
              <a:gd name="connsiteX23" fmla="*/ 777090 w 2393907"/>
              <a:gd name="connsiteY23" fmla="*/ 187468 h 1600916"/>
              <a:gd name="connsiteX24" fmla="*/ 1244785 w 2393907"/>
              <a:gd name="connsiteY24" fmla="*/ 121904 h 1600916"/>
              <a:gd name="connsiteX25" fmla="*/ 1427026 w 2393907"/>
              <a:gd name="connsiteY25" fmla="*/ 2186 h 1600916"/>
              <a:gd name="connsiteX26" fmla="*/ 1653043 w 2393907"/>
              <a:gd name="connsiteY26" fmla="*/ 86678 h 1600916"/>
              <a:gd name="connsiteX27" fmla="*/ 1880882 w 2393907"/>
              <a:gd name="connsiteY27" fmla="*/ 1198 h 1600916"/>
              <a:gd name="connsiteX0-1" fmla="*/ 999767 w 2393907"/>
              <a:gd name="connsiteY0-2" fmla="*/ 925846 h 1600916"/>
              <a:gd name="connsiteX1-3" fmla="*/ 337779 w 2393907"/>
              <a:gd name="connsiteY1-4" fmla="*/ 925846 h 1600916"/>
              <a:gd name="connsiteX2-5" fmla="*/ 668773 w 2393907"/>
              <a:gd name="connsiteY2-6" fmla="*/ 1283034 h 1600916"/>
              <a:gd name="connsiteX3-7" fmla="*/ 999767 w 2393907"/>
              <a:gd name="connsiteY3-8" fmla="*/ 925846 h 1600916"/>
              <a:gd name="connsiteX4-9" fmla="*/ 1880882 w 2393907"/>
              <a:gd name="connsiteY4-10" fmla="*/ 1198 h 1600916"/>
              <a:gd name="connsiteX5-11" fmla="*/ 1964618 w 2393907"/>
              <a:gd name="connsiteY5-12" fmla="*/ 20336 h 1600916"/>
              <a:gd name="connsiteX6-13" fmla="*/ 2122620 w 2393907"/>
              <a:gd name="connsiteY6-14" fmla="*/ 201322 h 1600916"/>
              <a:gd name="connsiteX7-15" fmla="*/ 2325393 w 2393907"/>
              <a:gd name="connsiteY7-16" fmla="*/ 376973 h 1600916"/>
              <a:gd name="connsiteX8-17" fmla="*/ 2316317 w 2393907"/>
              <a:gd name="connsiteY8-18" fmla="*/ 567441 h 1600916"/>
              <a:gd name="connsiteX9-19" fmla="*/ 2382616 w 2393907"/>
              <a:gd name="connsiteY9-20" fmla="*/ 858663 h 1600916"/>
              <a:gd name="connsiteX10-21" fmla="*/ 2072037 w 2393907"/>
              <a:gd name="connsiteY10-22" fmla="*/ 1113584 h 1600916"/>
              <a:gd name="connsiteX11-23" fmla="*/ 1960855 w 2393907"/>
              <a:gd name="connsiteY11-24" fmla="*/ 1332018 h 1600916"/>
              <a:gd name="connsiteX12-25" fmla="*/ 1582316 w 2393907"/>
              <a:gd name="connsiteY12-26" fmla="*/ 1358466 h 1600916"/>
              <a:gd name="connsiteX13-27" fmla="*/ 1311804 w 2393907"/>
              <a:gd name="connsiteY13-28" fmla="*/ 1591495 h 1600916"/>
              <a:gd name="connsiteX14-29" fmla="*/ 914061 w 2393907"/>
              <a:gd name="connsiteY14-30" fmla="*/ 1449255 h 1600916"/>
              <a:gd name="connsiteX15-31" fmla="*/ 323230 w 2393907"/>
              <a:gd name="connsiteY15-32" fmla="*/ 1308719 h 1600916"/>
              <a:gd name="connsiteX16-33" fmla="*/ 63454 w 2393907"/>
              <a:gd name="connsiteY16-34" fmla="*/ 1152329 h 1600916"/>
              <a:gd name="connsiteX17-35" fmla="*/ 118962 w 2393907"/>
              <a:gd name="connsiteY17-36" fmla="*/ 941229 h 1600916"/>
              <a:gd name="connsiteX18-37" fmla="*/ 1748 w 2393907"/>
              <a:gd name="connsiteY18-38" fmla="*/ 724646 h 1600916"/>
              <a:gd name="connsiteX19-39" fmla="*/ 215811 w 2393907"/>
              <a:gd name="connsiteY19-40" fmla="*/ 532141 h 1600916"/>
              <a:gd name="connsiteX20-41" fmla="*/ 217859 w 2393907"/>
              <a:gd name="connsiteY20-42" fmla="*/ 527066 h 1600916"/>
              <a:gd name="connsiteX21-43" fmla="*/ 313213 w 2393907"/>
              <a:gd name="connsiteY21-44" fmla="*/ 250624 h 1600916"/>
              <a:gd name="connsiteX22-45" fmla="*/ 777090 w 2393907"/>
              <a:gd name="connsiteY22-46" fmla="*/ 187468 h 1600916"/>
              <a:gd name="connsiteX23-47" fmla="*/ 1244785 w 2393907"/>
              <a:gd name="connsiteY23-48" fmla="*/ 121904 h 1600916"/>
              <a:gd name="connsiteX24-49" fmla="*/ 1427026 w 2393907"/>
              <a:gd name="connsiteY24-50" fmla="*/ 2186 h 1600916"/>
              <a:gd name="connsiteX25-51" fmla="*/ 1653043 w 2393907"/>
              <a:gd name="connsiteY25-52" fmla="*/ 86678 h 1600916"/>
              <a:gd name="connsiteX26-53" fmla="*/ 1880882 w 2393907"/>
              <a:gd name="connsiteY26-54" fmla="*/ 1198 h 1600916"/>
              <a:gd name="connsiteX0-55" fmla="*/ 999767 w 2393907"/>
              <a:gd name="connsiteY0-56" fmla="*/ 925846 h 1600916"/>
              <a:gd name="connsiteX1-57" fmla="*/ 668773 w 2393907"/>
              <a:gd name="connsiteY1-58" fmla="*/ 1283034 h 1600916"/>
              <a:gd name="connsiteX2-59" fmla="*/ 999767 w 2393907"/>
              <a:gd name="connsiteY2-60" fmla="*/ 925846 h 1600916"/>
              <a:gd name="connsiteX3-61" fmla="*/ 1880882 w 2393907"/>
              <a:gd name="connsiteY3-62" fmla="*/ 1198 h 1600916"/>
              <a:gd name="connsiteX4-63" fmla="*/ 1964618 w 2393907"/>
              <a:gd name="connsiteY4-64" fmla="*/ 20336 h 1600916"/>
              <a:gd name="connsiteX5-65" fmla="*/ 2122620 w 2393907"/>
              <a:gd name="connsiteY5-66" fmla="*/ 201322 h 1600916"/>
              <a:gd name="connsiteX6-67" fmla="*/ 2325393 w 2393907"/>
              <a:gd name="connsiteY6-68" fmla="*/ 376973 h 1600916"/>
              <a:gd name="connsiteX7-69" fmla="*/ 2316317 w 2393907"/>
              <a:gd name="connsiteY7-70" fmla="*/ 567441 h 1600916"/>
              <a:gd name="connsiteX8-71" fmla="*/ 2382616 w 2393907"/>
              <a:gd name="connsiteY8-72" fmla="*/ 858663 h 1600916"/>
              <a:gd name="connsiteX9-73" fmla="*/ 2072037 w 2393907"/>
              <a:gd name="connsiteY9-74" fmla="*/ 1113584 h 1600916"/>
              <a:gd name="connsiteX10-75" fmla="*/ 1960855 w 2393907"/>
              <a:gd name="connsiteY10-76" fmla="*/ 1332018 h 1600916"/>
              <a:gd name="connsiteX11-77" fmla="*/ 1582316 w 2393907"/>
              <a:gd name="connsiteY11-78" fmla="*/ 1358466 h 1600916"/>
              <a:gd name="connsiteX12-79" fmla="*/ 1311804 w 2393907"/>
              <a:gd name="connsiteY12-80" fmla="*/ 1591495 h 1600916"/>
              <a:gd name="connsiteX13-81" fmla="*/ 914061 w 2393907"/>
              <a:gd name="connsiteY13-82" fmla="*/ 1449255 h 1600916"/>
              <a:gd name="connsiteX14-83" fmla="*/ 323230 w 2393907"/>
              <a:gd name="connsiteY14-84" fmla="*/ 1308719 h 1600916"/>
              <a:gd name="connsiteX15-85" fmla="*/ 63454 w 2393907"/>
              <a:gd name="connsiteY15-86" fmla="*/ 1152329 h 1600916"/>
              <a:gd name="connsiteX16-87" fmla="*/ 118962 w 2393907"/>
              <a:gd name="connsiteY16-88" fmla="*/ 941229 h 1600916"/>
              <a:gd name="connsiteX17-89" fmla="*/ 1748 w 2393907"/>
              <a:gd name="connsiteY17-90" fmla="*/ 724646 h 1600916"/>
              <a:gd name="connsiteX18-91" fmla="*/ 215811 w 2393907"/>
              <a:gd name="connsiteY18-92" fmla="*/ 532141 h 1600916"/>
              <a:gd name="connsiteX19-93" fmla="*/ 217859 w 2393907"/>
              <a:gd name="connsiteY19-94" fmla="*/ 527066 h 1600916"/>
              <a:gd name="connsiteX20-95" fmla="*/ 313213 w 2393907"/>
              <a:gd name="connsiteY20-96" fmla="*/ 250624 h 1600916"/>
              <a:gd name="connsiteX21-97" fmla="*/ 777090 w 2393907"/>
              <a:gd name="connsiteY21-98" fmla="*/ 187468 h 1600916"/>
              <a:gd name="connsiteX22-99" fmla="*/ 1244785 w 2393907"/>
              <a:gd name="connsiteY22-100" fmla="*/ 121904 h 1600916"/>
              <a:gd name="connsiteX23-101" fmla="*/ 1427026 w 2393907"/>
              <a:gd name="connsiteY23-102" fmla="*/ 2186 h 1600916"/>
              <a:gd name="connsiteX24-103" fmla="*/ 1653043 w 2393907"/>
              <a:gd name="connsiteY24-104" fmla="*/ 86678 h 1600916"/>
              <a:gd name="connsiteX25-105" fmla="*/ 1880882 w 2393907"/>
              <a:gd name="connsiteY25-106" fmla="*/ 1198 h 1600916"/>
              <a:gd name="connsiteX0-107" fmla="*/ 1880882 w 2393907"/>
              <a:gd name="connsiteY0-108" fmla="*/ 1198 h 1600916"/>
              <a:gd name="connsiteX1-109" fmla="*/ 1964618 w 2393907"/>
              <a:gd name="connsiteY1-110" fmla="*/ 20336 h 1600916"/>
              <a:gd name="connsiteX2-111" fmla="*/ 2122620 w 2393907"/>
              <a:gd name="connsiteY2-112" fmla="*/ 201322 h 1600916"/>
              <a:gd name="connsiteX3-113" fmla="*/ 2325393 w 2393907"/>
              <a:gd name="connsiteY3-114" fmla="*/ 376973 h 1600916"/>
              <a:gd name="connsiteX4-115" fmla="*/ 2316317 w 2393907"/>
              <a:gd name="connsiteY4-116" fmla="*/ 567441 h 1600916"/>
              <a:gd name="connsiteX5-117" fmla="*/ 2382616 w 2393907"/>
              <a:gd name="connsiteY5-118" fmla="*/ 858663 h 1600916"/>
              <a:gd name="connsiteX6-119" fmla="*/ 2072037 w 2393907"/>
              <a:gd name="connsiteY6-120" fmla="*/ 1113584 h 1600916"/>
              <a:gd name="connsiteX7-121" fmla="*/ 1960855 w 2393907"/>
              <a:gd name="connsiteY7-122" fmla="*/ 1332018 h 1600916"/>
              <a:gd name="connsiteX8-123" fmla="*/ 1582316 w 2393907"/>
              <a:gd name="connsiteY8-124" fmla="*/ 1358466 h 1600916"/>
              <a:gd name="connsiteX9-125" fmla="*/ 1311804 w 2393907"/>
              <a:gd name="connsiteY9-126" fmla="*/ 1591495 h 1600916"/>
              <a:gd name="connsiteX10-127" fmla="*/ 914061 w 2393907"/>
              <a:gd name="connsiteY10-128" fmla="*/ 1449255 h 1600916"/>
              <a:gd name="connsiteX11-129" fmla="*/ 323230 w 2393907"/>
              <a:gd name="connsiteY11-130" fmla="*/ 1308719 h 1600916"/>
              <a:gd name="connsiteX12-131" fmla="*/ 63454 w 2393907"/>
              <a:gd name="connsiteY12-132" fmla="*/ 1152329 h 1600916"/>
              <a:gd name="connsiteX13-133" fmla="*/ 118962 w 2393907"/>
              <a:gd name="connsiteY13-134" fmla="*/ 941229 h 1600916"/>
              <a:gd name="connsiteX14-135" fmla="*/ 1748 w 2393907"/>
              <a:gd name="connsiteY14-136" fmla="*/ 724646 h 1600916"/>
              <a:gd name="connsiteX15-137" fmla="*/ 215811 w 2393907"/>
              <a:gd name="connsiteY15-138" fmla="*/ 532141 h 1600916"/>
              <a:gd name="connsiteX16-139" fmla="*/ 217859 w 2393907"/>
              <a:gd name="connsiteY16-140" fmla="*/ 527066 h 1600916"/>
              <a:gd name="connsiteX17-141" fmla="*/ 313213 w 2393907"/>
              <a:gd name="connsiteY17-142" fmla="*/ 250624 h 1600916"/>
              <a:gd name="connsiteX18-143" fmla="*/ 777090 w 2393907"/>
              <a:gd name="connsiteY18-144" fmla="*/ 187468 h 1600916"/>
              <a:gd name="connsiteX19-145" fmla="*/ 1244785 w 2393907"/>
              <a:gd name="connsiteY19-146" fmla="*/ 121904 h 1600916"/>
              <a:gd name="connsiteX20-147" fmla="*/ 1427026 w 2393907"/>
              <a:gd name="connsiteY20-148" fmla="*/ 2186 h 1600916"/>
              <a:gd name="connsiteX21-149" fmla="*/ 1653043 w 2393907"/>
              <a:gd name="connsiteY21-150" fmla="*/ 86678 h 1600916"/>
              <a:gd name="connsiteX22-151" fmla="*/ 1880882 w 2393907"/>
              <a:gd name="connsiteY22-152" fmla="*/ 1198 h 1600916"/>
              <a:gd name="connsiteX0-153" fmla="*/ 1880882 w 2393907"/>
              <a:gd name="connsiteY0-154" fmla="*/ 1198 h 1600916"/>
              <a:gd name="connsiteX1-155" fmla="*/ 1964618 w 2393907"/>
              <a:gd name="connsiteY1-156" fmla="*/ 20336 h 1600916"/>
              <a:gd name="connsiteX2-157" fmla="*/ 2122620 w 2393907"/>
              <a:gd name="connsiteY2-158" fmla="*/ 201322 h 1600916"/>
              <a:gd name="connsiteX3-159" fmla="*/ 2325393 w 2393907"/>
              <a:gd name="connsiteY3-160" fmla="*/ 376973 h 1600916"/>
              <a:gd name="connsiteX4-161" fmla="*/ 2316317 w 2393907"/>
              <a:gd name="connsiteY4-162" fmla="*/ 567441 h 1600916"/>
              <a:gd name="connsiteX5-163" fmla="*/ 2382616 w 2393907"/>
              <a:gd name="connsiteY5-164" fmla="*/ 858663 h 1600916"/>
              <a:gd name="connsiteX6-165" fmla="*/ 2072037 w 2393907"/>
              <a:gd name="connsiteY6-166" fmla="*/ 1113584 h 1600916"/>
              <a:gd name="connsiteX7-167" fmla="*/ 1960855 w 2393907"/>
              <a:gd name="connsiteY7-168" fmla="*/ 1332018 h 1600916"/>
              <a:gd name="connsiteX8-169" fmla="*/ 1582316 w 2393907"/>
              <a:gd name="connsiteY8-170" fmla="*/ 1358466 h 1600916"/>
              <a:gd name="connsiteX9-171" fmla="*/ 1311804 w 2393907"/>
              <a:gd name="connsiteY9-172" fmla="*/ 1591495 h 1600916"/>
              <a:gd name="connsiteX10-173" fmla="*/ 914061 w 2393907"/>
              <a:gd name="connsiteY10-174" fmla="*/ 1449255 h 1600916"/>
              <a:gd name="connsiteX11-175" fmla="*/ 323230 w 2393907"/>
              <a:gd name="connsiteY11-176" fmla="*/ 1308719 h 1600916"/>
              <a:gd name="connsiteX12-177" fmla="*/ 63454 w 2393907"/>
              <a:gd name="connsiteY12-178" fmla="*/ 1152329 h 1600916"/>
              <a:gd name="connsiteX13-179" fmla="*/ 118962 w 2393907"/>
              <a:gd name="connsiteY13-180" fmla="*/ 941229 h 1600916"/>
              <a:gd name="connsiteX14-181" fmla="*/ 1748 w 2393907"/>
              <a:gd name="connsiteY14-182" fmla="*/ 724646 h 1600916"/>
              <a:gd name="connsiteX15-183" fmla="*/ 215811 w 2393907"/>
              <a:gd name="connsiteY15-184" fmla="*/ 532141 h 1600916"/>
              <a:gd name="connsiteX16-185" fmla="*/ 217859 w 2393907"/>
              <a:gd name="connsiteY16-186" fmla="*/ 527066 h 1600916"/>
              <a:gd name="connsiteX17-187" fmla="*/ 313213 w 2393907"/>
              <a:gd name="connsiteY17-188" fmla="*/ 250624 h 1600916"/>
              <a:gd name="connsiteX18-189" fmla="*/ 777090 w 2393907"/>
              <a:gd name="connsiteY18-190" fmla="*/ 187468 h 1600916"/>
              <a:gd name="connsiteX19-191" fmla="*/ 992228 w 2393907"/>
              <a:gd name="connsiteY19-192" fmla="*/ 34104 h 1600916"/>
              <a:gd name="connsiteX20-193" fmla="*/ 1244785 w 2393907"/>
              <a:gd name="connsiteY20-194" fmla="*/ 121904 h 1600916"/>
              <a:gd name="connsiteX21-195" fmla="*/ 1427026 w 2393907"/>
              <a:gd name="connsiteY21-196" fmla="*/ 2186 h 1600916"/>
              <a:gd name="connsiteX22-197" fmla="*/ 1653043 w 2393907"/>
              <a:gd name="connsiteY22-198" fmla="*/ 86678 h 1600916"/>
              <a:gd name="connsiteX23-199" fmla="*/ 1880882 w 2393907"/>
              <a:gd name="connsiteY23-200" fmla="*/ 1198 h 1600916"/>
              <a:gd name="connsiteX0-201" fmla="*/ 1880882 w 2393907"/>
              <a:gd name="connsiteY0-202" fmla="*/ 1198 h 1600916"/>
              <a:gd name="connsiteX1-203" fmla="*/ 1964618 w 2393907"/>
              <a:gd name="connsiteY1-204" fmla="*/ 20336 h 1600916"/>
              <a:gd name="connsiteX2-205" fmla="*/ 2122620 w 2393907"/>
              <a:gd name="connsiteY2-206" fmla="*/ 201322 h 1600916"/>
              <a:gd name="connsiteX3-207" fmla="*/ 2325393 w 2393907"/>
              <a:gd name="connsiteY3-208" fmla="*/ 376973 h 1600916"/>
              <a:gd name="connsiteX4-209" fmla="*/ 2316317 w 2393907"/>
              <a:gd name="connsiteY4-210" fmla="*/ 567441 h 1600916"/>
              <a:gd name="connsiteX5-211" fmla="*/ 2382616 w 2393907"/>
              <a:gd name="connsiteY5-212" fmla="*/ 858663 h 1600916"/>
              <a:gd name="connsiteX6-213" fmla="*/ 2072037 w 2393907"/>
              <a:gd name="connsiteY6-214" fmla="*/ 1113584 h 1600916"/>
              <a:gd name="connsiteX7-215" fmla="*/ 1960855 w 2393907"/>
              <a:gd name="connsiteY7-216" fmla="*/ 1332018 h 1600916"/>
              <a:gd name="connsiteX8-217" fmla="*/ 1582316 w 2393907"/>
              <a:gd name="connsiteY8-218" fmla="*/ 1358466 h 1600916"/>
              <a:gd name="connsiteX9-219" fmla="*/ 1311804 w 2393907"/>
              <a:gd name="connsiteY9-220" fmla="*/ 1591495 h 1600916"/>
              <a:gd name="connsiteX10-221" fmla="*/ 914061 w 2393907"/>
              <a:gd name="connsiteY10-222" fmla="*/ 1449255 h 1600916"/>
              <a:gd name="connsiteX11-223" fmla="*/ 323230 w 2393907"/>
              <a:gd name="connsiteY11-224" fmla="*/ 1308719 h 1600916"/>
              <a:gd name="connsiteX12-225" fmla="*/ 63454 w 2393907"/>
              <a:gd name="connsiteY12-226" fmla="*/ 1152329 h 1600916"/>
              <a:gd name="connsiteX13-227" fmla="*/ 118962 w 2393907"/>
              <a:gd name="connsiteY13-228" fmla="*/ 941229 h 1600916"/>
              <a:gd name="connsiteX14-229" fmla="*/ 1748 w 2393907"/>
              <a:gd name="connsiteY14-230" fmla="*/ 724646 h 1600916"/>
              <a:gd name="connsiteX15-231" fmla="*/ 215811 w 2393907"/>
              <a:gd name="connsiteY15-232" fmla="*/ 532141 h 1600916"/>
              <a:gd name="connsiteX16-233" fmla="*/ 217859 w 2393907"/>
              <a:gd name="connsiteY16-234" fmla="*/ 527066 h 1600916"/>
              <a:gd name="connsiteX17-235" fmla="*/ 313213 w 2393907"/>
              <a:gd name="connsiteY17-236" fmla="*/ 250624 h 1600916"/>
              <a:gd name="connsiteX18-237" fmla="*/ 777090 w 2393907"/>
              <a:gd name="connsiteY18-238" fmla="*/ 187468 h 1600916"/>
              <a:gd name="connsiteX19-239" fmla="*/ 1244785 w 2393907"/>
              <a:gd name="connsiteY19-240" fmla="*/ 121904 h 1600916"/>
              <a:gd name="connsiteX20-241" fmla="*/ 1427026 w 2393907"/>
              <a:gd name="connsiteY20-242" fmla="*/ 2186 h 1600916"/>
              <a:gd name="connsiteX21-243" fmla="*/ 1653043 w 2393907"/>
              <a:gd name="connsiteY21-244" fmla="*/ 86678 h 1600916"/>
              <a:gd name="connsiteX22-245" fmla="*/ 1880882 w 2393907"/>
              <a:gd name="connsiteY22-246" fmla="*/ 1198 h 1600916"/>
              <a:gd name="connsiteX0-247" fmla="*/ 1880882 w 2393907"/>
              <a:gd name="connsiteY0-248" fmla="*/ 1198 h 1600916"/>
              <a:gd name="connsiteX1-249" fmla="*/ 1964618 w 2393907"/>
              <a:gd name="connsiteY1-250" fmla="*/ 20336 h 1600916"/>
              <a:gd name="connsiteX2-251" fmla="*/ 2122620 w 2393907"/>
              <a:gd name="connsiteY2-252" fmla="*/ 201322 h 1600916"/>
              <a:gd name="connsiteX3-253" fmla="*/ 2325393 w 2393907"/>
              <a:gd name="connsiteY3-254" fmla="*/ 376973 h 1600916"/>
              <a:gd name="connsiteX4-255" fmla="*/ 2316317 w 2393907"/>
              <a:gd name="connsiteY4-256" fmla="*/ 567441 h 1600916"/>
              <a:gd name="connsiteX5-257" fmla="*/ 2382616 w 2393907"/>
              <a:gd name="connsiteY5-258" fmla="*/ 858663 h 1600916"/>
              <a:gd name="connsiteX6-259" fmla="*/ 2072037 w 2393907"/>
              <a:gd name="connsiteY6-260" fmla="*/ 1113584 h 1600916"/>
              <a:gd name="connsiteX7-261" fmla="*/ 1960855 w 2393907"/>
              <a:gd name="connsiteY7-262" fmla="*/ 1332018 h 1600916"/>
              <a:gd name="connsiteX8-263" fmla="*/ 1582316 w 2393907"/>
              <a:gd name="connsiteY8-264" fmla="*/ 1358466 h 1600916"/>
              <a:gd name="connsiteX9-265" fmla="*/ 1311804 w 2393907"/>
              <a:gd name="connsiteY9-266" fmla="*/ 1591495 h 1600916"/>
              <a:gd name="connsiteX10-267" fmla="*/ 914061 w 2393907"/>
              <a:gd name="connsiteY10-268" fmla="*/ 1449255 h 1600916"/>
              <a:gd name="connsiteX11-269" fmla="*/ 323230 w 2393907"/>
              <a:gd name="connsiteY11-270" fmla="*/ 1308719 h 1600916"/>
              <a:gd name="connsiteX12-271" fmla="*/ 63454 w 2393907"/>
              <a:gd name="connsiteY12-272" fmla="*/ 1152329 h 1600916"/>
              <a:gd name="connsiteX13-273" fmla="*/ 118962 w 2393907"/>
              <a:gd name="connsiteY13-274" fmla="*/ 941229 h 1600916"/>
              <a:gd name="connsiteX14-275" fmla="*/ 1748 w 2393907"/>
              <a:gd name="connsiteY14-276" fmla="*/ 724646 h 1600916"/>
              <a:gd name="connsiteX15-277" fmla="*/ 215811 w 2393907"/>
              <a:gd name="connsiteY15-278" fmla="*/ 532141 h 1600916"/>
              <a:gd name="connsiteX16-279" fmla="*/ 217859 w 2393907"/>
              <a:gd name="connsiteY16-280" fmla="*/ 527066 h 1600916"/>
              <a:gd name="connsiteX17-281" fmla="*/ 313213 w 2393907"/>
              <a:gd name="connsiteY17-282" fmla="*/ 250624 h 1600916"/>
              <a:gd name="connsiteX18-283" fmla="*/ 777090 w 2393907"/>
              <a:gd name="connsiteY18-284" fmla="*/ 187468 h 1600916"/>
              <a:gd name="connsiteX19-285" fmla="*/ 1427026 w 2393907"/>
              <a:gd name="connsiteY19-286" fmla="*/ 2186 h 1600916"/>
              <a:gd name="connsiteX20-287" fmla="*/ 1653043 w 2393907"/>
              <a:gd name="connsiteY20-288" fmla="*/ 86678 h 1600916"/>
              <a:gd name="connsiteX21-289" fmla="*/ 1880882 w 2393907"/>
              <a:gd name="connsiteY21-290" fmla="*/ 1198 h 1600916"/>
              <a:gd name="connsiteX0-291" fmla="*/ 1880882 w 2393907"/>
              <a:gd name="connsiteY0-292" fmla="*/ 25565 h 1625283"/>
              <a:gd name="connsiteX1-293" fmla="*/ 1964618 w 2393907"/>
              <a:gd name="connsiteY1-294" fmla="*/ 44703 h 1625283"/>
              <a:gd name="connsiteX2-295" fmla="*/ 2122620 w 2393907"/>
              <a:gd name="connsiteY2-296" fmla="*/ 225689 h 1625283"/>
              <a:gd name="connsiteX3-297" fmla="*/ 2325393 w 2393907"/>
              <a:gd name="connsiteY3-298" fmla="*/ 401340 h 1625283"/>
              <a:gd name="connsiteX4-299" fmla="*/ 2316317 w 2393907"/>
              <a:gd name="connsiteY4-300" fmla="*/ 591808 h 1625283"/>
              <a:gd name="connsiteX5-301" fmla="*/ 2382616 w 2393907"/>
              <a:gd name="connsiteY5-302" fmla="*/ 883030 h 1625283"/>
              <a:gd name="connsiteX6-303" fmla="*/ 2072037 w 2393907"/>
              <a:gd name="connsiteY6-304" fmla="*/ 1137951 h 1625283"/>
              <a:gd name="connsiteX7-305" fmla="*/ 1960855 w 2393907"/>
              <a:gd name="connsiteY7-306" fmla="*/ 1356385 h 1625283"/>
              <a:gd name="connsiteX8-307" fmla="*/ 1582316 w 2393907"/>
              <a:gd name="connsiteY8-308" fmla="*/ 1382833 h 1625283"/>
              <a:gd name="connsiteX9-309" fmla="*/ 1311804 w 2393907"/>
              <a:gd name="connsiteY9-310" fmla="*/ 1615862 h 1625283"/>
              <a:gd name="connsiteX10-311" fmla="*/ 914061 w 2393907"/>
              <a:gd name="connsiteY10-312" fmla="*/ 1473622 h 1625283"/>
              <a:gd name="connsiteX11-313" fmla="*/ 323230 w 2393907"/>
              <a:gd name="connsiteY11-314" fmla="*/ 1333086 h 1625283"/>
              <a:gd name="connsiteX12-315" fmla="*/ 63454 w 2393907"/>
              <a:gd name="connsiteY12-316" fmla="*/ 1176696 h 1625283"/>
              <a:gd name="connsiteX13-317" fmla="*/ 118962 w 2393907"/>
              <a:gd name="connsiteY13-318" fmla="*/ 965596 h 1625283"/>
              <a:gd name="connsiteX14-319" fmla="*/ 1748 w 2393907"/>
              <a:gd name="connsiteY14-320" fmla="*/ 749013 h 1625283"/>
              <a:gd name="connsiteX15-321" fmla="*/ 215811 w 2393907"/>
              <a:gd name="connsiteY15-322" fmla="*/ 556508 h 1625283"/>
              <a:gd name="connsiteX16-323" fmla="*/ 217859 w 2393907"/>
              <a:gd name="connsiteY16-324" fmla="*/ 551433 h 1625283"/>
              <a:gd name="connsiteX17-325" fmla="*/ 313213 w 2393907"/>
              <a:gd name="connsiteY17-326" fmla="*/ 274991 h 1625283"/>
              <a:gd name="connsiteX18-327" fmla="*/ 777090 w 2393907"/>
              <a:gd name="connsiteY18-328" fmla="*/ 211835 h 1625283"/>
              <a:gd name="connsiteX19-329" fmla="*/ 1126787 w 2393907"/>
              <a:gd name="connsiteY19-330" fmla="*/ 1403 h 1625283"/>
              <a:gd name="connsiteX20-331" fmla="*/ 1653043 w 2393907"/>
              <a:gd name="connsiteY20-332" fmla="*/ 111045 h 1625283"/>
              <a:gd name="connsiteX21-333" fmla="*/ 1880882 w 2393907"/>
              <a:gd name="connsiteY21-334" fmla="*/ 25565 h 1625283"/>
              <a:gd name="connsiteX0-335" fmla="*/ 1880882 w 2393907"/>
              <a:gd name="connsiteY0-336" fmla="*/ 25565 h 1625283"/>
              <a:gd name="connsiteX1-337" fmla="*/ 1964618 w 2393907"/>
              <a:gd name="connsiteY1-338" fmla="*/ 44703 h 1625283"/>
              <a:gd name="connsiteX2-339" fmla="*/ 2122620 w 2393907"/>
              <a:gd name="connsiteY2-340" fmla="*/ 225689 h 1625283"/>
              <a:gd name="connsiteX3-341" fmla="*/ 2325393 w 2393907"/>
              <a:gd name="connsiteY3-342" fmla="*/ 401340 h 1625283"/>
              <a:gd name="connsiteX4-343" fmla="*/ 2316317 w 2393907"/>
              <a:gd name="connsiteY4-344" fmla="*/ 591808 h 1625283"/>
              <a:gd name="connsiteX5-345" fmla="*/ 2382616 w 2393907"/>
              <a:gd name="connsiteY5-346" fmla="*/ 883030 h 1625283"/>
              <a:gd name="connsiteX6-347" fmla="*/ 2072037 w 2393907"/>
              <a:gd name="connsiteY6-348" fmla="*/ 1137951 h 1625283"/>
              <a:gd name="connsiteX7-349" fmla="*/ 1960855 w 2393907"/>
              <a:gd name="connsiteY7-350" fmla="*/ 1356385 h 1625283"/>
              <a:gd name="connsiteX8-351" fmla="*/ 1582316 w 2393907"/>
              <a:gd name="connsiteY8-352" fmla="*/ 1382833 h 1625283"/>
              <a:gd name="connsiteX9-353" fmla="*/ 1311804 w 2393907"/>
              <a:gd name="connsiteY9-354" fmla="*/ 1615862 h 1625283"/>
              <a:gd name="connsiteX10-355" fmla="*/ 914061 w 2393907"/>
              <a:gd name="connsiteY10-356" fmla="*/ 1473622 h 1625283"/>
              <a:gd name="connsiteX11-357" fmla="*/ 323230 w 2393907"/>
              <a:gd name="connsiteY11-358" fmla="*/ 1333086 h 1625283"/>
              <a:gd name="connsiteX12-359" fmla="*/ 63454 w 2393907"/>
              <a:gd name="connsiteY12-360" fmla="*/ 1176696 h 1625283"/>
              <a:gd name="connsiteX13-361" fmla="*/ 118962 w 2393907"/>
              <a:gd name="connsiteY13-362" fmla="*/ 965596 h 1625283"/>
              <a:gd name="connsiteX14-363" fmla="*/ 1748 w 2393907"/>
              <a:gd name="connsiteY14-364" fmla="*/ 749013 h 1625283"/>
              <a:gd name="connsiteX15-365" fmla="*/ 215811 w 2393907"/>
              <a:gd name="connsiteY15-366" fmla="*/ 556508 h 1625283"/>
              <a:gd name="connsiteX16-367" fmla="*/ 217859 w 2393907"/>
              <a:gd name="connsiteY16-368" fmla="*/ 551433 h 1625283"/>
              <a:gd name="connsiteX17-369" fmla="*/ 313213 w 2393907"/>
              <a:gd name="connsiteY17-370" fmla="*/ 274991 h 1625283"/>
              <a:gd name="connsiteX18-371" fmla="*/ 777090 w 2393907"/>
              <a:gd name="connsiteY18-372" fmla="*/ 211835 h 1625283"/>
              <a:gd name="connsiteX19-373" fmla="*/ 880392 w 2393907"/>
              <a:gd name="connsiteY19-374" fmla="*/ 166248 h 1625283"/>
              <a:gd name="connsiteX20-375" fmla="*/ 1126787 w 2393907"/>
              <a:gd name="connsiteY20-376" fmla="*/ 1403 h 1625283"/>
              <a:gd name="connsiteX21-377" fmla="*/ 1653043 w 2393907"/>
              <a:gd name="connsiteY21-378" fmla="*/ 111045 h 1625283"/>
              <a:gd name="connsiteX22-379" fmla="*/ 1880882 w 2393907"/>
              <a:gd name="connsiteY22-380" fmla="*/ 25565 h 1625283"/>
              <a:gd name="connsiteX0-381" fmla="*/ 1880882 w 2393907"/>
              <a:gd name="connsiteY0-382" fmla="*/ 25565 h 1625283"/>
              <a:gd name="connsiteX1-383" fmla="*/ 1964618 w 2393907"/>
              <a:gd name="connsiteY1-384" fmla="*/ 44703 h 1625283"/>
              <a:gd name="connsiteX2-385" fmla="*/ 2122620 w 2393907"/>
              <a:gd name="connsiteY2-386" fmla="*/ 225689 h 1625283"/>
              <a:gd name="connsiteX3-387" fmla="*/ 2325393 w 2393907"/>
              <a:gd name="connsiteY3-388" fmla="*/ 401340 h 1625283"/>
              <a:gd name="connsiteX4-389" fmla="*/ 2316317 w 2393907"/>
              <a:gd name="connsiteY4-390" fmla="*/ 591808 h 1625283"/>
              <a:gd name="connsiteX5-391" fmla="*/ 2382616 w 2393907"/>
              <a:gd name="connsiteY5-392" fmla="*/ 883030 h 1625283"/>
              <a:gd name="connsiteX6-393" fmla="*/ 2072037 w 2393907"/>
              <a:gd name="connsiteY6-394" fmla="*/ 1137951 h 1625283"/>
              <a:gd name="connsiteX7-395" fmla="*/ 1960855 w 2393907"/>
              <a:gd name="connsiteY7-396" fmla="*/ 1356385 h 1625283"/>
              <a:gd name="connsiteX8-397" fmla="*/ 1582316 w 2393907"/>
              <a:gd name="connsiteY8-398" fmla="*/ 1382833 h 1625283"/>
              <a:gd name="connsiteX9-399" fmla="*/ 1311804 w 2393907"/>
              <a:gd name="connsiteY9-400" fmla="*/ 1615862 h 1625283"/>
              <a:gd name="connsiteX10-401" fmla="*/ 914061 w 2393907"/>
              <a:gd name="connsiteY10-402" fmla="*/ 1473622 h 1625283"/>
              <a:gd name="connsiteX11-403" fmla="*/ 323230 w 2393907"/>
              <a:gd name="connsiteY11-404" fmla="*/ 1333086 h 1625283"/>
              <a:gd name="connsiteX12-405" fmla="*/ 63454 w 2393907"/>
              <a:gd name="connsiteY12-406" fmla="*/ 1176696 h 1625283"/>
              <a:gd name="connsiteX13-407" fmla="*/ 118962 w 2393907"/>
              <a:gd name="connsiteY13-408" fmla="*/ 965596 h 1625283"/>
              <a:gd name="connsiteX14-409" fmla="*/ 1748 w 2393907"/>
              <a:gd name="connsiteY14-410" fmla="*/ 749013 h 1625283"/>
              <a:gd name="connsiteX15-411" fmla="*/ 215811 w 2393907"/>
              <a:gd name="connsiteY15-412" fmla="*/ 556508 h 1625283"/>
              <a:gd name="connsiteX16-413" fmla="*/ 217859 w 2393907"/>
              <a:gd name="connsiteY16-414" fmla="*/ 551433 h 1625283"/>
              <a:gd name="connsiteX17-415" fmla="*/ 313213 w 2393907"/>
              <a:gd name="connsiteY17-416" fmla="*/ 274991 h 1625283"/>
              <a:gd name="connsiteX18-417" fmla="*/ 777090 w 2393907"/>
              <a:gd name="connsiteY18-418" fmla="*/ 211835 h 1625283"/>
              <a:gd name="connsiteX19-419" fmla="*/ 833862 w 2393907"/>
              <a:gd name="connsiteY19-420" fmla="*/ 187834 h 1625283"/>
              <a:gd name="connsiteX20-421" fmla="*/ 1126787 w 2393907"/>
              <a:gd name="connsiteY20-422" fmla="*/ 1403 h 1625283"/>
              <a:gd name="connsiteX21-423" fmla="*/ 1653043 w 2393907"/>
              <a:gd name="connsiteY21-424" fmla="*/ 111045 h 1625283"/>
              <a:gd name="connsiteX22-425" fmla="*/ 1880882 w 2393907"/>
              <a:gd name="connsiteY22-426" fmla="*/ 25565 h 1625283"/>
              <a:gd name="connsiteX0-427" fmla="*/ 1880882 w 2393907"/>
              <a:gd name="connsiteY0-428" fmla="*/ 25565 h 1625283"/>
              <a:gd name="connsiteX1-429" fmla="*/ 1964618 w 2393907"/>
              <a:gd name="connsiteY1-430" fmla="*/ 44703 h 1625283"/>
              <a:gd name="connsiteX2-431" fmla="*/ 2122620 w 2393907"/>
              <a:gd name="connsiteY2-432" fmla="*/ 225689 h 1625283"/>
              <a:gd name="connsiteX3-433" fmla="*/ 2325393 w 2393907"/>
              <a:gd name="connsiteY3-434" fmla="*/ 401340 h 1625283"/>
              <a:gd name="connsiteX4-435" fmla="*/ 2316317 w 2393907"/>
              <a:gd name="connsiteY4-436" fmla="*/ 591808 h 1625283"/>
              <a:gd name="connsiteX5-437" fmla="*/ 2382616 w 2393907"/>
              <a:gd name="connsiteY5-438" fmla="*/ 883030 h 1625283"/>
              <a:gd name="connsiteX6-439" fmla="*/ 2072037 w 2393907"/>
              <a:gd name="connsiteY6-440" fmla="*/ 1137951 h 1625283"/>
              <a:gd name="connsiteX7-441" fmla="*/ 1960855 w 2393907"/>
              <a:gd name="connsiteY7-442" fmla="*/ 1356385 h 1625283"/>
              <a:gd name="connsiteX8-443" fmla="*/ 1582316 w 2393907"/>
              <a:gd name="connsiteY8-444" fmla="*/ 1382833 h 1625283"/>
              <a:gd name="connsiteX9-445" fmla="*/ 1311804 w 2393907"/>
              <a:gd name="connsiteY9-446" fmla="*/ 1615862 h 1625283"/>
              <a:gd name="connsiteX10-447" fmla="*/ 914061 w 2393907"/>
              <a:gd name="connsiteY10-448" fmla="*/ 1473622 h 1625283"/>
              <a:gd name="connsiteX11-449" fmla="*/ 323230 w 2393907"/>
              <a:gd name="connsiteY11-450" fmla="*/ 1333086 h 1625283"/>
              <a:gd name="connsiteX12-451" fmla="*/ 63454 w 2393907"/>
              <a:gd name="connsiteY12-452" fmla="*/ 1176696 h 1625283"/>
              <a:gd name="connsiteX13-453" fmla="*/ 118962 w 2393907"/>
              <a:gd name="connsiteY13-454" fmla="*/ 965596 h 1625283"/>
              <a:gd name="connsiteX14-455" fmla="*/ 1748 w 2393907"/>
              <a:gd name="connsiteY14-456" fmla="*/ 749013 h 1625283"/>
              <a:gd name="connsiteX15-457" fmla="*/ 215811 w 2393907"/>
              <a:gd name="connsiteY15-458" fmla="*/ 556508 h 1625283"/>
              <a:gd name="connsiteX16-459" fmla="*/ 217859 w 2393907"/>
              <a:gd name="connsiteY16-460" fmla="*/ 551433 h 1625283"/>
              <a:gd name="connsiteX17-461" fmla="*/ 313213 w 2393907"/>
              <a:gd name="connsiteY17-462" fmla="*/ 274991 h 1625283"/>
              <a:gd name="connsiteX18-463" fmla="*/ 753313 w 2393907"/>
              <a:gd name="connsiteY18-464" fmla="*/ 213117 h 1625283"/>
              <a:gd name="connsiteX19-465" fmla="*/ 833862 w 2393907"/>
              <a:gd name="connsiteY19-466" fmla="*/ 187834 h 1625283"/>
              <a:gd name="connsiteX20-467" fmla="*/ 1126787 w 2393907"/>
              <a:gd name="connsiteY20-468" fmla="*/ 1403 h 1625283"/>
              <a:gd name="connsiteX21-469" fmla="*/ 1653043 w 2393907"/>
              <a:gd name="connsiteY21-470" fmla="*/ 111045 h 1625283"/>
              <a:gd name="connsiteX22-471" fmla="*/ 1880882 w 2393907"/>
              <a:gd name="connsiteY22-472" fmla="*/ 25565 h 1625283"/>
              <a:gd name="connsiteX0-473" fmla="*/ 1880882 w 2393907"/>
              <a:gd name="connsiteY0-474" fmla="*/ 25565 h 1625283"/>
              <a:gd name="connsiteX1-475" fmla="*/ 1964618 w 2393907"/>
              <a:gd name="connsiteY1-476" fmla="*/ 44703 h 1625283"/>
              <a:gd name="connsiteX2-477" fmla="*/ 2122620 w 2393907"/>
              <a:gd name="connsiteY2-478" fmla="*/ 225689 h 1625283"/>
              <a:gd name="connsiteX3-479" fmla="*/ 2325393 w 2393907"/>
              <a:gd name="connsiteY3-480" fmla="*/ 401340 h 1625283"/>
              <a:gd name="connsiteX4-481" fmla="*/ 2316317 w 2393907"/>
              <a:gd name="connsiteY4-482" fmla="*/ 591808 h 1625283"/>
              <a:gd name="connsiteX5-483" fmla="*/ 2382616 w 2393907"/>
              <a:gd name="connsiteY5-484" fmla="*/ 883030 h 1625283"/>
              <a:gd name="connsiteX6-485" fmla="*/ 2072037 w 2393907"/>
              <a:gd name="connsiteY6-486" fmla="*/ 1137951 h 1625283"/>
              <a:gd name="connsiteX7-487" fmla="*/ 1960855 w 2393907"/>
              <a:gd name="connsiteY7-488" fmla="*/ 1356385 h 1625283"/>
              <a:gd name="connsiteX8-489" fmla="*/ 1582316 w 2393907"/>
              <a:gd name="connsiteY8-490" fmla="*/ 1382833 h 1625283"/>
              <a:gd name="connsiteX9-491" fmla="*/ 1311804 w 2393907"/>
              <a:gd name="connsiteY9-492" fmla="*/ 1615862 h 1625283"/>
              <a:gd name="connsiteX10-493" fmla="*/ 914061 w 2393907"/>
              <a:gd name="connsiteY10-494" fmla="*/ 1473622 h 1625283"/>
              <a:gd name="connsiteX11-495" fmla="*/ 323230 w 2393907"/>
              <a:gd name="connsiteY11-496" fmla="*/ 1333086 h 1625283"/>
              <a:gd name="connsiteX12-497" fmla="*/ 63454 w 2393907"/>
              <a:gd name="connsiteY12-498" fmla="*/ 1176696 h 1625283"/>
              <a:gd name="connsiteX13-499" fmla="*/ 118962 w 2393907"/>
              <a:gd name="connsiteY13-500" fmla="*/ 965596 h 1625283"/>
              <a:gd name="connsiteX14-501" fmla="*/ 1748 w 2393907"/>
              <a:gd name="connsiteY14-502" fmla="*/ 749013 h 1625283"/>
              <a:gd name="connsiteX15-503" fmla="*/ 215811 w 2393907"/>
              <a:gd name="connsiteY15-504" fmla="*/ 556508 h 1625283"/>
              <a:gd name="connsiteX16-505" fmla="*/ 217859 w 2393907"/>
              <a:gd name="connsiteY16-506" fmla="*/ 551433 h 1625283"/>
              <a:gd name="connsiteX17-507" fmla="*/ 313213 w 2393907"/>
              <a:gd name="connsiteY17-508" fmla="*/ 274991 h 1625283"/>
              <a:gd name="connsiteX18-509" fmla="*/ 753313 w 2393907"/>
              <a:gd name="connsiteY18-510" fmla="*/ 213117 h 1625283"/>
              <a:gd name="connsiteX19-511" fmla="*/ 858735 w 2393907"/>
              <a:gd name="connsiteY19-512" fmla="*/ 162647 h 1625283"/>
              <a:gd name="connsiteX20-513" fmla="*/ 1126787 w 2393907"/>
              <a:gd name="connsiteY20-514" fmla="*/ 1403 h 1625283"/>
              <a:gd name="connsiteX21-515" fmla="*/ 1653043 w 2393907"/>
              <a:gd name="connsiteY21-516" fmla="*/ 111045 h 1625283"/>
              <a:gd name="connsiteX22-517" fmla="*/ 1880882 w 2393907"/>
              <a:gd name="connsiteY22-518" fmla="*/ 25565 h 1625283"/>
              <a:gd name="connsiteX0-519" fmla="*/ 1880882 w 2393907"/>
              <a:gd name="connsiteY0-520" fmla="*/ 25565 h 1625283"/>
              <a:gd name="connsiteX1-521" fmla="*/ 1964618 w 2393907"/>
              <a:gd name="connsiteY1-522" fmla="*/ 44703 h 1625283"/>
              <a:gd name="connsiteX2-523" fmla="*/ 2122620 w 2393907"/>
              <a:gd name="connsiteY2-524" fmla="*/ 225689 h 1625283"/>
              <a:gd name="connsiteX3-525" fmla="*/ 2325393 w 2393907"/>
              <a:gd name="connsiteY3-526" fmla="*/ 401340 h 1625283"/>
              <a:gd name="connsiteX4-527" fmla="*/ 2316317 w 2393907"/>
              <a:gd name="connsiteY4-528" fmla="*/ 591808 h 1625283"/>
              <a:gd name="connsiteX5-529" fmla="*/ 2382616 w 2393907"/>
              <a:gd name="connsiteY5-530" fmla="*/ 883030 h 1625283"/>
              <a:gd name="connsiteX6-531" fmla="*/ 2072037 w 2393907"/>
              <a:gd name="connsiteY6-532" fmla="*/ 1137951 h 1625283"/>
              <a:gd name="connsiteX7-533" fmla="*/ 1960855 w 2393907"/>
              <a:gd name="connsiteY7-534" fmla="*/ 1356385 h 1625283"/>
              <a:gd name="connsiteX8-535" fmla="*/ 1582316 w 2393907"/>
              <a:gd name="connsiteY8-536" fmla="*/ 1382833 h 1625283"/>
              <a:gd name="connsiteX9-537" fmla="*/ 1311804 w 2393907"/>
              <a:gd name="connsiteY9-538" fmla="*/ 1615862 h 1625283"/>
              <a:gd name="connsiteX10-539" fmla="*/ 914061 w 2393907"/>
              <a:gd name="connsiteY10-540" fmla="*/ 1473622 h 1625283"/>
              <a:gd name="connsiteX11-541" fmla="*/ 323230 w 2393907"/>
              <a:gd name="connsiteY11-542" fmla="*/ 1333086 h 1625283"/>
              <a:gd name="connsiteX12-543" fmla="*/ 63454 w 2393907"/>
              <a:gd name="connsiteY12-544" fmla="*/ 1176696 h 1625283"/>
              <a:gd name="connsiteX13-545" fmla="*/ 118962 w 2393907"/>
              <a:gd name="connsiteY13-546" fmla="*/ 965596 h 1625283"/>
              <a:gd name="connsiteX14-547" fmla="*/ 1748 w 2393907"/>
              <a:gd name="connsiteY14-548" fmla="*/ 749013 h 1625283"/>
              <a:gd name="connsiteX15-549" fmla="*/ 215811 w 2393907"/>
              <a:gd name="connsiteY15-550" fmla="*/ 556508 h 1625283"/>
              <a:gd name="connsiteX16-551" fmla="*/ 217859 w 2393907"/>
              <a:gd name="connsiteY16-552" fmla="*/ 551433 h 1625283"/>
              <a:gd name="connsiteX17-553" fmla="*/ 313213 w 2393907"/>
              <a:gd name="connsiteY17-554" fmla="*/ 274991 h 1625283"/>
              <a:gd name="connsiteX18-555" fmla="*/ 753313 w 2393907"/>
              <a:gd name="connsiteY18-556" fmla="*/ 213117 h 1625283"/>
              <a:gd name="connsiteX19-557" fmla="*/ 858735 w 2393907"/>
              <a:gd name="connsiteY19-558" fmla="*/ 162647 h 1625283"/>
              <a:gd name="connsiteX20-559" fmla="*/ 1126787 w 2393907"/>
              <a:gd name="connsiteY20-560" fmla="*/ 1403 h 1625283"/>
              <a:gd name="connsiteX21-561" fmla="*/ 1653043 w 2393907"/>
              <a:gd name="connsiteY21-562" fmla="*/ 111045 h 1625283"/>
              <a:gd name="connsiteX22-563" fmla="*/ 1880882 w 2393907"/>
              <a:gd name="connsiteY22-564" fmla="*/ 25565 h 1625283"/>
              <a:gd name="connsiteX0-565" fmla="*/ 1880882 w 2393907"/>
              <a:gd name="connsiteY0-566" fmla="*/ 25565 h 1625283"/>
              <a:gd name="connsiteX1-567" fmla="*/ 1964618 w 2393907"/>
              <a:gd name="connsiteY1-568" fmla="*/ 44703 h 1625283"/>
              <a:gd name="connsiteX2-569" fmla="*/ 2122620 w 2393907"/>
              <a:gd name="connsiteY2-570" fmla="*/ 225689 h 1625283"/>
              <a:gd name="connsiteX3-571" fmla="*/ 2325393 w 2393907"/>
              <a:gd name="connsiteY3-572" fmla="*/ 401340 h 1625283"/>
              <a:gd name="connsiteX4-573" fmla="*/ 2316317 w 2393907"/>
              <a:gd name="connsiteY4-574" fmla="*/ 591808 h 1625283"/>
              <a:gd name="connsiteX5-575" fmla="*/ 2382616 w 2393907"/>
              <a:gd name="connsiteY5-576" fmla="*/ 883030 h 1625283"/>
              <a:gd name="connsiteX6-577" fmla="*/ 2072037 w 2393907"/>
              <a:gd name="connsiteY6-578" fmla="*/ 1137951 h 1625283"/>
              <a:gd name="connsiteX7-579" fmla="*/ 1960855 w 2393907"/>
              <a:gd name="connsiteY7-580" fmla="*/ 1356385 h 1625283"/>
              <a:gd name="connsiteX8-581" fmla="*/ 1582316 w 2393907"/>
              <a:gd name="connsiteY8-582" fmla="*/ 1382833 h 1625283"/>
              <a:gd name="connsiteX9-583" fmla="*/ 1311804 w 2393907"/>
              <a:gd name="connsiteY9-584" fmla="*/ 1615862 h 1625283"/>
              <a:gd name="connsiteX10-585" fmla="*/ 914061 w 2393907"/>
              <a:gd name="connsiteY10-586" fmla="*/ 1473622 h 1625283"/>
              <a:gd name="connsiteX11-587" fmla="*/ 323230 w 2393907"/>
              <a:gd name="connsiteY11-588" fmla="*/ 1333086 h 1625283"/>
              <a:gd name="connsiteX12-589" fmla="*/ 63454 w 2393907"/>
              <a:gd name="connsiteY12-590" fmla="*/ 1176696 h 1625283"/>
              <a:gd name="connsiteX13-591" fmla="*/ 118962 w 2393907"/>
              <a:gd name="connsiteY13-592" fmla="*/ 965596 h 1625283"/>
              <a:gd name="connsiteX14-593" fmla="*/ 1748 w 2393907"/>
              <a:gd name="connsiteY14-594" fmla="*/ 749013 h 1625283"/>
              <a:gd name="connsiteX15-595" fmla="*/ 215811 w 2393907"/>
              <a:gd name="connsiteY15-596" fmla="*/ 556508 h 1625283"/>
              <a:gd name="connsiteX16-597" fmla="*/ 217859 w 2393907"/>
              <a:gd name="connsiteY16-598" fmla="*/ 551433 h 1625283"/>
              <a:gd name="connsiteX17-599" fmla="*/ 313213 w 2393907"/>
              <a:gd name="connsiteY17-600" fmla="*/ 274991 h 1625283"/>
              <a:gd name="connsiteX18-601" fmla="*/ 753313 w 2393907"/>
              <a:gd name="connsiteY18-602" fmla="*/ 213117 h 1625283"/>
              <a:gd name="connsiteX19-603" fmla="*/ 858735 w 2393907"/>
              <a:gd name="connsiteY19-604" fmla="*/ 162647 h 1625283"/>
              <a:gd name="connsiteX20-605" fmla="*/ 1126787 w 2393907"/>
              <a:gd name="connsiteY20-606" fmla="*/ 1403 h 1625283"/>
              <a:gd name="connsiteX21-607" fmla="*/ 1653043 w 2393907"/>
              <a:gd name="connsiteY21-608" fmla="*/ 111045 h 1625283"/>
              <a:gd name="connsiteX22-609" fmla="*/ 1880882 w 2393907"/>
              <a:gd name="connsiteY22-610" fmla="*/ 25565 h 1625283"/>
              <a:gd name="connsiteX0-611" fmla="*/ 1880882 w 2393907"/>
              <a:gd name="connsiteY0-612" fmla="*/ 25565 h 1625283"/>
              <a:gd name="connsiteX1-613" fmla="*/ 1964618 w 2393907"/>
              <a:gd name="connsiteY1-614" fmla="*/ 44703 h 1625283"/>
              <a:gd name="connsiteX2-615" fmla="*/ 2122620 w 2393907"/>
              <a:gd name="connsiteY2-616" fmla="*/ 225689 h 1625283"/>
              <a:gd name="connsiteX3-617" fmla="*/ 2325393 w 2393907"/>
              <a:gd name="connsiteY3-618" fmla="*/ 401340 h 1625283"/>
              <a:gd name="connsiteX4-619" fmla="*/ 2316317 w 2393907"/>
              <a:gd name="connsiteY4-620" fmla="*/ 591808 h 1625283"/>
              <a:gd name="connsiteX5-621" fmla="*/ 2382616 w 2393907"/>
              <a:gd name="connsiteY5-622" fmla="*/ 883030 h 1625283"/>
              <a:gd name="connsiteX6-623" fmla="*/ 2072037 w 2393907"/>
              <a:gd name="connsiteY6-624" fmla="*/ 1137951 h 1625283"/>
              <a:gd name="connsiteX7-625" fmla="*/ 1960855 w 2393907"/>
              <a:gd name="connsiteY7-626" fmla="*/ 1356385 h 1625283"/>
              <a:gd name="connsiteX8-627" fmla="*/ 1582316 w 2393907"/>
              <a:gd name="connsiteY8-628" fmla="*/ 1382833 h 1625283"/>
              <a:gd name="connsiteX9-629" fmla="*/ 1311804 w 2393907"/>
              <a:gd name="connsiteY9-630" fmla="*/ 1615862 h 1625283"/>
              <a:gd name="connsiteX10-631" fmla="*/ 914061 w 2393907"/>
              <a:gd name="connsiteY10-632" fmla="*/ 1473622 h 1625283"/>
              <a:gd name="connsiteX11-633" fmla="*/ 323230 w 2393907"/>
              <a:gd name="connsiteY11-634" fmla="*/ 1333086 h 1625283"/>
              <a:gd name="connsiteX12-635" fmla="*/ 63454 w 2393907"/>
              <a:gd name="connsiteY12-636" fmla="*/ 1176696 h 1625283"/>
              <a:gd name="connsiteX13-637" fmla="*/ 118962 w 2393907"/>
              <a:gd name="connsiteY13-638" fmla="*/ 965596 h 1625283"/>
              <a:gd name="connsiteX14-639" fmla="*/ 1748 w 2393907"/>
              <a:gd name="connsiteY14-640" fmla="*/ 749013 h 1625283"/>
              <a:gd name="connsiteX15-641" fmla="*/ 215811 w 2393907"/>
              <a:gd name="connsiteY15-642" fmla="*/ 556508 h 1625283"/>
              <a:gd name="connsiteX16-643" fmla="*/ 217859 w 2393907"/>
              <a:gd name="connsiteY16-644" fmla="*/ 551433 h 1625283"/>
              <a:gd name="connsiteX17-645" fmla="*/ 313213 w 2393907"/>
              <a:gd name="connsiteY17-646" fmla="*/ 274991 h 1625283"/>
              <a:gd name="connsiteX18-647" fmla="*/ 753313 w 2393907"/>
              <a:gd name="connsiteY18-648" fmla="*/ 213117 h 1625283"/>
              <a:gd name="connsiteX19-649" fmla="*/ 858735 w 2393907"/>
              <a:gd name="connsiteY19-650" fmla="*/ 162647 h 1625283"/>
              <a:gd name="connsiteX20-651" fmla="*/ 1126787 w 2393907"/>
              <a:gd name="connsiteY20-652" fmla="*/ 1403 h 1625283"/>
              <a:gd name="connsiteX21-653" fmla="*/ 1653043 w 2393907"/>
              <a:gd name="connsiteY21-654" fmla="*/ 111045 h 1625283"/>
              <a:gd name="connsiteX22-655" fmla="*/ 1880882 w 2393907"/>
              <a:gd name="connsiteY22-656" fmla="*/ 25565 h 1625283"/>
              <a:gd name="connsiteX0-657" fmla="*/ 1880882 w 2393907"/>
              <a:gd name="connsiteY0-658" fmla="*/ 25565 h 1625283"/>
              <a:gd name="connsiteX1-659" fmla="*/ 1964618 w 2393907"/>
              <a:gd name="connsiteY1-660" fmla="*/ 44703 h 1625283"/>
              <a:gd name="connsiteX2-661" fmla="*/ 2122620 w 2393907"/>
              <a:gd name="connsiteY2-662" fmla="*/ 225689 h 1625283"/>
              <a:gd name="connsiteX3-663" fmla="*/ 2325393 w 2393907"/>
              <a:gd name="connsiteY3-664" fmla="*/ 401340 h 1625283"/>
              <a:gd name="connsiteX4-665" fmla="*/ 2316317 w 2393907"/>
              <a:gd name="connsiteY4-666" fmla="*/ 591808 h 1625283"/>
              <a:gd name="connsiteX5-667" fmla="*/ 2382616 w 2393907"/>
              <a:gd name="connsiteY5-668" fmla="*/ 883030 h 1625283"/>
              <a:gd name="connsiteX6-669" fmla="*/ 2072037 w 2393907"/>
              <a:gd name="connsiteY6-670" fmla="*/ 1137951 h 1625283"/>
              <a:gd name="connsiteX7-671" fmla="*/ 1960855 w 2393907"/>
              <a:gd name="connsiteY7-672" fmla="*/ 1356385 h 1625283"/>
              <a:gd name="connsiteX8-673" fmla="*/ 1582316 w 2393907"/>
              <a:gd name="connsiteY8-674" fmla="*/ 1382833 h 1625283"/>
              <a:gd name="connsiteX9-675" fmla="*/ 1311804 w 2393907"/>
              <a:gd name="connsiteY9-676" fmla="*/ 1615862 h 1625283"/>
              <a:gd name="connsiteX10-677" fmla="*/ 914061 w 2393907"/>
              <a:gd name="connsiteY10-678" fmla="*/ 1473622 h 1625283"/>
              <a:gd name="connsiteX11-679" fmla="*/ 323230 w 2393907"/>
              <a:gd name="connsiteY11-680" fmla="*/ 1333086 h 1625283"/>
              <a:gd name="connsiteX12-681" fmla="*/ 63454 w 2393907"/>
              <a:gd name="connsiteY12-682" fmla="*/ 1176696 h 1625283"/>
              <a:gd name="connsiteX13-683" fmla="*/ 118962 w 2393907"/>
              <a:gd name="connsiteY13-684" fmla="*/ 965596 h 1625283"/>
              <a:gd name="connsiteX14-685" fmla="*/ 1748 w 2393907"/>
              <a:gd name="connsiteY14-686" fmla="*/ 749013 h 1625283"/>
              <a:gd name="connsiteX15-687" fmla="*/ 215811 w 2393907"/>
              <a:gd name="connsiteY15-688" fmla="*/ 556508 h 1625283"/>
              <a:gd name="connsiteX16-689" fmla="*/ 217859 w 2393907"/>
              <a:gd name="connsiteY16-690" fmla="*/ 551433 h 1625283"/>
              <a:gd name="connsiteX17-691" fmla="*/ 313213 w 2393907"/>
              <a:gd name="connsiteY17-692" fmla="*/ 274991 h 1625283"/>
              <a:gd name="connsiteX18-693" fmla="*/ 757300 w 2393907"/>
              <a:gd name="connsiteY18-694" fmla="*/ 198595 h 1625283"/>
              <a:gd name="connsiteX19-695" fmla="*/ 858735 w 2393907"/>
              <a:gd name="connsiteY19-696" fmla="*/ 162647 h 1625283"/>
              <a:gd name="connsiteX20-697" fmla="*/ 1126787 w 2393907"/>
              <a:gd name="connsiteY20-698" fmla="*/ 1403 h 1625283"/>
              <a:gd name="connsiteX21-699" fmla="*/ 1653043 w 2393907"/>
              <a:gd name="connsiteY21-700" fmla="*/ 111045 h 1625283"/>
              <a:gd name="connsiteX22-701" fmla="*/ 1880882 w 2393907"/>
              <a:gd name="connsiteY22-702" fmla="*/ 25565 h 1625283"/>
              <a:gd name="connsiteX0-703" fmla="*/ 1880882 w 2393907"/>
              <a:gd name="connsiteY0-704" fmla="*/ 25565 h 1625283"/>
              <a:gd name="connsiteX1-705" fmla="*/ 1964618 w 2393907"/>
              <a:gd name="connsiteY1-706" fmla="*/ 44703 h 1625283"/>
              <a:gd name="connsiteX2-707" fmla="*/ 2122620 w 2393907"/>
              <a:gd name="connsiteY2-708" fmla="*/ 225689 h 1625283"/>
              <a:gd name="connsiteX3-709" fmla="*/ 2325393 w 2393907"/>
              <a:gd name="connsiteY3-710" fmla="*/ 401340 h 1625283"/>
              <a:gd name="connsiteX4-711" fmla="*/ 2316317 w 2393907"/>
              <a:gd name="connsiteY4-712" fmla="*/ 591808 h 1625283"/>
              <a:gd name="connsiteX5-713" fmla="*/ 2382616 w 2393907"/>
              <a:gd name="connsiteY5-714" fmla="*/ 883030 h 1625283"/>
              <a:gd name="connsiteX6-715" fmla="*/ 2072037 w 2393907"/>
              <a:gd name="connsiteY6-716" fmla="*/ 1137951 h 1625283"/>
              <a:gd name="connsiteX7-717" fmla="*/ 1960855 w 2393907"/>
              <a:gd name="connsiteY7-718" fmla="*/ 1356385 h 1625283"/>
              <a:gd name="connsiteX8-719" fmla="*/ 1582316 w 2393907"/>
              <a:gd name="connsiteY8-720" fmla="*/ 1382833 h 1625283"/>
              <a:gd name="connsiteX9-721" fmla="*/ 1311804 w 2393907"/>
              <a:gd name="connsiteY9-722" fmla="*/ 1615862 h 1625283"/>
              <a:gd name="connsiteX10-723" fmla="*/ 914061 w 2393907"/>
              <a:gd name="connsiteY10-724" fmla="*/ 1473622 h 1625283"/>
              <a:gd name="connsiteX11-725" fmla="*/ 323230 w 2393907"/>
              <a:gd name="connsiteY11-726" fmla="*/ 1333086 h 1625283"/>
              <a:gd name="connsiteX12-727" fmla="*/ 63454 w 2393907"/>
              <a:gd name="connsiteY12-728" fmla="*/ 1176696 h 1625283"/>
              <a:gd name="connsiteX13-729" fmla="*/ 118962 w 2393907"/>
              <a:gd name="connsiteY13-730" fmla="*/ 965596 h 1625283"/>
              <a:gd name="connsiteX14-731" fmla="*/ 1748 w 2393907"/>
              <a:gd name="connsiteY14-732" fmla="*/ 749013 h 1625283"/>
              <a:gd name="connsiteX15-733" fmla="*/ 215811 w 2393907"/>
              <a:gd name="connsiteY15-734" fmla="*/ 556508 h 1625283"/>
              <a:gd name="connsiteX16-735" fmla="*/ 217859 w 2393907"/>
              <a:gd name="connsiteY16-736" fmla="*/ 551433 h 1625283"/>
              <a:gd name="connsiteX17-737" fmla="*/ 313213 w 2393907"/>
              <a:gd name="connsiteY17-738" fmla="*/ 274991 h 1625283"/>
              <a:gd name="connsiteX18-739" fmla="*/ 745924 w 2393907"/>
              <a:gd name="connsiteY18-740" fmla="*/ 208747 h 1625283"/>
              <a:gd name="connsiteX19-741" fmla="*/ 858735 w 2393907"/>
              <a:gd name="connsiteY19-742" fmla="*/ 162647 h 1625283"/>
              <a:gd name="connsiteX20-743" fmla="*/ 1126787 w 2393907"/>
              <a:gd name="connsiteY20-744" fmla="*/ 1403 h 1625283"/>
              <a:gd name="connsiteX21-745" fmla="*/ 1653043 w 2393907"/>
              <a:gd name="connsiteY21-746" fmla="*/ 111045 h 1625283"/>
              <a:gd name="connsiteX22-747" fmla="*/ 1880882 w 2393907"/>
              <a:gd name="connsiteY22-748" fmla="*/ 25565 h 1625283"/>
              <a:gd name="connsiteX0-749" fmla="*/ 1880882 w 2393907"/>
              <a:gd name="connsiteY0-750" fmla="*/ 25565 h 1625283"/>
              <a:gd name="connsiteX1-751" fmla="*/ 1964618 w 2393907"/>
              <a:gd name="connsiteY1-752" fmla="*/ 44703 h 1625283"/>
              <a:gd name="connsiteX2-753" fmla="*/ 2122620 w 2393907"/>
              <a:gd name="connsiteY2-754" fmla="*/ 225689 h 1625283"/>
              <a:gd name="connsiteX3-755" fmla="*/ 2325393 w 2393907"/>
              <a:gd name="connsiteY3-756" fmla="*/ 401340 h 1625283"/>
              <a:gd name="connsiteX4-757" fmla="*/ 2316317 w 2393907"/>
              <a:gd name="connsiteY4-758" fmla="*/ 591808 h 1625283"/>
              <a:gd name="connsiteX5-759" fmla="*/ 2382616 w 2393907"/>
              <a:gd name="connsiteY5-760" fmla="*/ 883030 h 1625283"/>
              <a:gd name="connsiteX6-761" fmla="*/ 2072037 w 2393907"/>
              <a:gd name="connsiteY6-762" fmla="*/ 1137951 h 1625283"/>
              <a:gd name="connsiteX7-763" fmla="*/ 1960855 w 2393907"/>
              <a:gd name="connsiteY7-764" fmla="*/ 1356385 h 1625283"/>
              <a:gd name="connsiteX8-765" fmla="*/ 1582316 w 2393907"/>
              <a:gd name="connsiteY8-766" fmla="*/ 1382833 h 1625283"/>
              <a:gd name="connsiteX9-767" fmla="*/ 1311804 w 2393907"/>
              <a:gd name="connsiteY9-768" fmla="*/ 1615862 h 1625283"/>
              <a:gd name="connsiteX10-769" fmla="*/ 914061 w 2393907"/>
              <a:gd name="connsiteY10-770" fmla="*/ 1473622 h 1625283"/>
              <a:gd name="connsiteX11-771" fmla="*/ 323230 w 2393907"/>
              <a:gd name="connsiteY11-772" fmla="*/ 1333086 h 1625283"/>
              <a:gd name="connsiteX12-773" fmla="*/ 63454 w 2393907"/>
              <a:gd name="connsiteY12-774" fmla="*/ 1176696 h 1625283"/>
              <a:gd name="connsiteX13-775" fmla="*/ 118962 w 2393907"/>
              <a:gd name="connsiteY13-776" fmla="*/ 965596 h 1625283"/>
              <a:gd name="connsiteX14-777" fmla="*/ 1748 w 2393907"/>
              <a:gd name="connsiteY14-778" fmla="*/ 749013 h 1625283"/>
              <a:gd name="connsiteX15-779" fmla="*/ 215811 w 2393907"/>
              <a:gd name="connsiteY15-780" fmla="*/ 556508 h 1625283"/>
              <a:gd name="connsiteX16-781" fmla="*/ 217859 w 2393907"/>
              <a:gd name="connsiteY16-782" fmla="*/ 551433 h 1625283"/>
              <a:gd name="connsiteX17-783" fmla="*/ 313213 w 2393907"/>
              <a:gd name="connsiteY17-784" fmla="*/ 274991 h 1625283"/>
              <a:gd name="connsiteX18-785" fmla="*/ 745924 w 2393907"/>
              <a:gd name="connsiteY18-786" fmla="*/ 208747 h 1625283"/>
              <a:gd name="connsiteX19-787" fmla="*/ 858735 w 2393907"/>
              <a:gd name="connsiteY19-788" fmla="*/ 162647 h 1625283"/>
              <a:gd name="connsiteX20-789" fmla="*/ 1126787 w 2393907"/>
              <a:gd name="connsiteY20-790" fmla="*/ 1403 h 1625283"/>
              <a:gd name="connsiteX21-791" fmla="*/ 1653043 w 2393907"/>
              <a:gd name="connsiteY21-792" fmla="*/ 111045 h 1625283"/>
              <a:gd name="connsiteX22-793" fmla="*/ 1880882 w 2393907"/>
              <a:gd name="connsiteY22-794" fmla="*/ 25565 h 1625283"/>
              <a:gd name="connsiteX0-795" fmla="*/ 1880882 w 2393907"/>
              <a:gd name="connsiteY0-796" fmla="*/ 25565 h 1625283"/>
              <a:gd name="connsiteX1-797" fmla="*/ 1964618 w 2393907"/>
              <a:gd name="connsiteY1-798" fmla="*/ 44703 h 1625283"/>
              <a:gd name="connsiteX2-799" fmla="*/ 2122620 w 2393907"/>
              <a:gd name="connsiteY2-800" fmla="*/ 225689 h 1625283"/>
              <a:gd name="connsiteX3-801" fmla="*/ 2325393 w 2393907"/>
              <a:gd name="connsiteY3-802" fmla="*/ 401340 h 1625283"/>
              <a:gd name="connsiteX4-803" fmla="*/ 2316317 w 2393907"/>
              <a:gd name="connsiteY4-804" fmla="*/ 591808 h 1625283"/>
              <a:gd name="connsiteX5-805" fmla="*/ 2382616 w 2393907"/>
              <a:gd name="connsiteY5-806" fmla="*/ 883030 h 1625283"/>
              <a:gd name="connsiteX6-807" fmla="*/ 2072037 w 2393907"/>
              <a:gd name="connsiteY6-808" fmla="*/ 1137951 h 1625283"/>
              <a:gd name="connsiteX7-809" fmla="*/ 1960855 w 2393907"/>
              <a:gd name="connsiteY7-810" fmla="*/ 1356385 h 1625283"/>
              <a:gd name="connsiteX8-811" fmla="*/ 1582316 w 2393907"/>
              <a:gd name="connsiteY8-812" fmla="*/ 1382833 h 1625283"/>
              <a:gd name="connsiteX9-813" fmla="*/ 1311804 w 2393907"/>
              <a:gd name="connsiteY9-814" fmla="*/ 1615862 h 1625283"/>
              <a:gd name="connsiteX10-815" fmla="*/ 914061 w 2393907"/>
              <a:gd name="connsiteY10-816" fmla="*/ 1473622 h 1625283"/>
              <a:gd name="connsiteX11-817" fmla="*/ 323230 w 2393907"/>
              <a:gd name="connsiteY11-818" fmla="*/ 1333086 h 1625283"/>
              <a:gd name="connsiteX12-819" fmla="*/ 63454 w 2393907"/>
              <a:gd name="connsiteY12-820" fmla="*/ 1176696 h 1625283"/>
              <a:gd name="connsiteX13-821" fmla="*/ 118962 w 2393907"/>
              <a:gd name="connsiteY13-822" fmla="*/ 965596 h 1625283"/>
              <a:gd name="connsiteX14-823" fmla="*/ 1748 w 2393907"/>
              <a:gd name="connsiteY14-824" fmla="*/ 749013 h 1625283"/>
              <a:gd name="connsiteX15-825" fmla="*/ 215811 w 2393907"/>
              <a:gd name="connsiteY15-826" fmla="*/ 556508 h 1625283"/>
              <a:gd name="connsiteX16-827" fmla="*/ 217859 w 2393907"/>
              <a:gd name="connsiteY16-828" fmla="*/ 551433 h 1625283"/>
              <a:gd name="connsiteX17-829" fmla="*/ 313213 w 2393907"/>
              <a:gd name="connsiteY17-830" fmla="*/ 274991 h 1625283"/>
              <a:gd name="connsiteX18-831" fmla="*/ 745924 w 2393907"/>
              <a:gd name="connsiteY18-832" fmla="*/ 208747 h 1625283"/>
              <a:gd name="connsiteX19-833" fmla="*/ 855588 w 2393907"/>
              <a:gd name="connsiteY19-834" fmla="*/ 148509 h 1625283"/>
              <a:gd name="connsiteX20-835" fmla="*/ 1126787 w 2393907"/>
              <a:gd name="connsiteY20-836" fmla="*/ 1403 h 1625283"/>
              <a:gd name="connsiteX21-837" fmla="*/ 1653043 w 2393907"/>
              <a:gd name="connsiteY21-838" fmla="*/ 111045 h 1625283"/>
              <a:gd name="connsiteX22-839" fmla="*/ 1880882 w 2393907"/>
              <a:gd name="connsiteY22-840" fmla="*/ 25565 h 1625283"/>
              <a:gd name="connsiteX0-841" fmla="*/ 1880882 w 2393907"/>
              <a:gd name="connsiteY0-842" fmla="*/ 25565 h 1625283"/>
              <a:gd name="connsiteX1-843" fmla="*/ 1964618 w 2393907"/>
              <a:gd name="connsiteY1-844" fmla="*/ 44703 h 1625283"/>
              <a:gd name="connsiteX2-845" fmla="*/ 2122620 w 2393907"/>
              <a:gd name="connsiteY2-846" fmla="*/ 225689 h 1625283"/>
              <a:gd name="connsiteX3-847" fmla="*/ 2325393 w 2393907"/>
              <a:gd name="connsiteY3-848" fmla="*/ 401340 h 1625283"/>
              <a:gd name="connsiteX4-849" fmla="*/ 2316317 w 2393907"/>
              <a:gd name="connsiteY4-850" fmla="*/ 591808 h 1625283"/>
              <a:gd name="connsiteX5-851" fmla="*/ 2382616 w 2393907"/>
              <a:gd name="connsiteY5-852" fmla="*/ 883030 h 1625283"/>
              <a:gd name="connsiteX6-853" fmla="*/ 2072037 w 2393907"/>
              <a:gd name="connsiteY6-854" fmla="*/ 1137951 h 1625283"/>
              <a:gd name="connsiteX7-855" fmla="*/ 1960855 w 2393907"/>
              <a:gd name="connsiteY7-856" fmla="*/ 1356385 h 1625283"/>
              <a:gd name="connsiteX8-857" fmla="*/ 1582316 w 2393907"/>
              <a:gd name="connsiteY8-858" fmla="*/ 1382833 h 1625283"/>
              <a:gd name="connsiteX9-859" fmla="*/ 1311804 w 2393907"/>
              <a:gd name="connsiteY9-860" fmla="*/ 1615862 h 1625283"/>
              <a:gd name="connsiteX10-861" fmla="*/ 914061 w 2393907"/>
              <a:gd name="connsiteY10-862" fmla="*/ 1473622 h 1625283"/>
              <a:gd name="connsiteX11-863" fmla="*/ 323230 w 2393907"/>
              <a:gd name="connsiteY11-864" fmla="*/ 1333086 h 1625283"/>
              <a:gd name="connsiteX12-865" fmla="*/ 63454 w 2393907"/>
              <a:gd name="connsiteY12-866" fmla="*/ 1176696 h 1625283"/>
              <a:gd name="connsiteX13-867" fmla="*/ 118962 w 2393907"/>
              <a:gd name="connsiteY13-868" fmla="*/ 965596 h 1625283"/>
              <a:gd name="connsiteX14-869" fmla="*/ 1748 w 2393907"/>
              <a:gd name="connsiteY14-870" fmla="*/ 749013 h 1625283"/>
              <a:gd name="connsiteX15-871" fmla="*/ 215811 w 2393907"/>
              <a:gd name="connsiteY15-872" fmla="*/ 556508 h 1625283"/>
              <a:gd name="connsiteX16-873" fmla="*/ 217859 w 2393907"/>
              <a:gd name="connsiteY16-874" fmla="*/ 551433 h 1625283"/>
              <a:gd name="connsiteX17-875" fmla="*/ 313213 w 2393907"/>
              <a:gd name="connsiteY17-876" fmla="*/ 274991 h 1625283"/>
              <a:gd name="connsiteX18-877" fmla="*/ 745924 w 2393907"/>
              <a:gd name="connsiteY18-878" fmla="*/ 208747 h 1625283"/>
              <a:gd name="connsiteX19-879" fmla="*/ 880135 w 2393907"/>
              <a:gd name="connsiteY19-880" fmla="*/ 161494 h 1625283"/>
              <a:gd name="connsiteX20-881" fmla="*/ 1126787 w 2393907"/>
              <a:gd name="connsiteY20-882" fmla="*/ 1403 h 1625283"/>
              <a:gd name="connsiteX21-883" fmla="*/ 1653043 w 2393907"/>
              <a:gd name="connsiteY21-884" fmla="*/ 111045 h 1625283"/>
              <a:gd name="connsiteX22-885" fmla="*/ 1880882 w 2393907"/>
              <a:gd name="connsiteY22-886" fmla="*/ 25565 h 1625283"/>
              <a:gd name="connsiteX0-887" fmla="*/ 1880882 w 2393907"/>
              <a:gd name="connsiteY0-888" fmla="*/ 25565 h 1625283"/>
              <a:gd name="connsiteX1-889" fmla="*/ 1964618 w 2393907"/>
              <a:gd name="connsiteY1-890" fmla="*/ 44703 h 1625283"/>
              <a:gd name="connsiteX2-891" fmla="*/ 2122620 w 2393907"/>
              <a:gd name="connsiteY2-892" fmla="*/ 225689 h 1625283"/>
              <a:gd name="connsiteX3-893" fmla="*/ 2325393 w 2393907"/>
              <a:gd name="connsiteY3-894" fmla="*/ 401340 h 1625283"/>
              <a:gd name="connsiteX4-895" fmla="*/ 2316317 w 2393907"/>
              <a:gd name="connsiteY4-896" fmla="*/ 591808 h 1625283"/>
              <a:gd name="connsiteX5-897" fmla="*/ 2382616 w 2393907"/>
              <a:gd name="connsiteY5-898" fmla="*/ 883030 h 1625283"/>
              <a:gd name="connsiteX6-899" fmla="*/ 2072037 w 2393907"/>
              <a:gd name="connsiteY6-900" fmla="*/ 1137951 h 1625283"/>
              <a:gd name="connsiteX7-901" fmla="*/ 1960855 w 2393907"/>
              <a:gd name="connsiteY7-902" fmla="*/ 1356385 h 1625283"/>
              <a:gd name="connsiteX8-903" fmla="*/ 1582316 w 2393907"/>
              <a:gd name="connsiteY8-904" fmla="*/ 1382833 h 1625283"/>
              <a:gd name="connsiteX9-905" fmla="*/ 1311804 w 2393907"/>
              <a:gd name="connsiteY9-906" fmla="*/ 1615862 h 1625283"/>
              <a:gd name="connsiteX10-907" fmla="*/ 914061 w 2393907"/>
              <a:gd name="connsiteY10-908" fmla="*/ 1473622 h 1625283"/>
              <a:gd name="connsiteX11-909" fmla="*/ 323230 w 2393907"/>
              <a:gd name="connsiteY11-910" fmla="*/ 1333086 h 1625283"/>
              <a:gd name="connsiteX12-911" fmla="*/ 63454 w 2393907"/>
              <a:gd name="connsiteY12-912" fmla="*/ 1176696 h 1625283"/>
              <a:gd name="connsiteX13-913" fmla="*/ 118962 w 2393907"/>
              <a:gd name="connsiteY13-914" fmla="*/ 965596 h 1625283"/>
              <a:gd name="connsiteX14-915" fmla="*/ 1748 w 2393907"/>
              <a:gd name="connsiteY14-916" fmla="*/ 749013 h 1625283"/>
              <a:gd name="connsiteX15-917" fmla="*/ 215811 w 2393907"/>
              <a:gd name="connsiteY15-918" fmla="*/ 556508 h 1625283"/>
              <a:gd name="connsiteX16-919" fmla="*/ 217859 w 2393907"/>
              <a:gd name="connsiteY16-920" fmla="*/ 551433 h 1625283"/>
              <a:gd name="connsiteX17-921" fmla="*/ 313213 w 2393907"/>
              <a:gd name="connsiteY17-922" fmla="*/ 274991 h 1625283"/>
              <a:gd name="connsiteX18-923" fmla="*/ 745924 w 2393907"/>
              <a:gd name="connsiteY18-924" fmla="*/ 208747 h 1625283"/>
              <a:gd name="connsiteX19-925" fmla="*/ 1126787 w 2393907"/>
              <a:gd name="connsiteY19-926" fmla="*/ 1403 h 1625283"/>
              <a:gd name="connsiteX20-927" fmla="*/ 1653043 w 2393907"/>
              <a:gd name="connsiteY20-928" fmla="*/ 111045 h 1625283"/>
              <a:gd name="connsiteX21-929" fmla="*/ 1880882 w 2393907"/>
              <a:gd name="connsiteY21-930" fmla="*/ 25565 h 1625283"/>
              <a:gd name="connsiteX0-931" fmla="*/ 1880882 w 2393907"/>
              <a:gd name="connsiteY0-932" fmla="*/ 25565 h 1625283"/>
              <a:gd name="connsiteX1-933" fmla="*/ 1964618 w 2393907"/>
              <a:gd name="connsiteY1-934" fmla="*/ 44703 h 1625283"/>
              <a:gd name="connsiteX2-935" fmla="*/ 2122620 w 2393907"/>
              <a:gd name="connsiteY2-936" fmla="*/ 225689 h 1625283"/>
              <a:gd name="connsiteX3-937" fmla="*/ 2325393 w 2393907"/>
              <a:gd name="connsiteY3-938" fmla="*/ 401340 h 1625283"/>
              <a:gd name="connsiteX4-939" fmla="*/ 2316317 w 2393907"/>
              <a:gd name="connsiteY4-940" fmla="*/ 591808 h 1625283"/>
              <a:gd name="connsiteX5-941" fmla="*/ 2382616 w 2393907"/>
              <a:gd name="connsiteY5-942" fmla="*/ 883030 h 1625283"/>
              <a:gd name="connsiteX6-943" fmla="*/ 2072037 w 2393907"/>
              <a:gd name="connsiteY6-944" fmla="*/ 1137951 h 1625283"/>
              <a:gd name="connsiteX7-945" fmla="*/ 1960855 w 2393907"/>
              <a:gd name="connsiteY7-946" fmla="*/ 1356385 h 1625283"/>
              <a:gd name="connsiteX8-947" fmla="*/ 1582316 w 2393907"/>
              <a:gd name="connsiteY8-948" fmla="*/ 1382833 h 1625283"/>
              <a:gd name="connsiteX9-949" fmla="*/ 1311804 w 2393907"/>
              <a:gd name="connsiteY9-950" fmla="*/ 1615862 h 1625283"/>
              <a:gd name="connsiteX10-951" fmla="*/ 914061 w 2393907"/>
              <a:gd name="connsiteY10-952" fmla="*/ 1473622 h 1625283"/>
              <a:gd name="connsiteX11-953" fmla="*/ 323230 w 2393907"/>
              <a:gd name="connsiteY11-954" fmla="*/ 1333086 h 1625283"/>
              <a:gd name="connsiteX12-955" fmla="*/ 63454 w 2393907"/>
              <a:gd name="connsiteY12-956" fmla="*/ 1176696 h 1625283"/>
              <a:gd name="connsiteX13-957" fmla="*/ 118962 w 2393907"/>
              <a:gd name="connsiteY13-958" fmla="*/ 965596 h 1625283"/>
              <a:gd name="connsiteX14-959" fmla="*/ 1748 w 2393907"/>
              <a:gd name="connsiteY14-960" fmla="*/ 749013 h 1625283"/>
              <a:gd name="connsiteX15-961" fmla="*/ 215811 w 2393907"/>
              <a:gd name="connsiteY15-962" fmla="*/ 556508 h 1625283"/>
              <a:gd name="connsiteX16-963" fmla="*/ 217859 w 2393907"/>
              <a:gd name="connsiteY16-964" fmla="*/ 551433 h 1625283"/>
              <a:gd name="connsiteX17-965" fmla="*/ 313213 w 2393907"/>
              <a:gd name="connsiteY17-966" fmla="*/ 274991 h 1625283"/>
              <a:gd name="connsiteX18-967" fmla="*/ 755563 w 2393907"/>
              <a:gd name="connsiteY18-968" fmla="*/ 210612 h 1625283"/>
              <a:gd name="connsiteX19-969" fmla="*/ 1126787 w 2393907"/>
              <a:gd name="connsiteY19-970" fmla="*/ 1403 h 1625283"/>
              <a:gd name="connsiteX20-971" fmla="*/ 1653043 w 2393907"/>
              <a:gd name="connsiteY20-972" fmla="*/ 111045 h 1625283"/>
              <a:gd name="connsiteX21-973" fmla="*/ 1880882 w 2393907"/>
              <a:gd name="connsiteY21-974" fmla="*/ 25565 h 1625283"/>
              <a:gd name="connsiteX0-975" fmla="*/ 1880882 w 2393907"/>
              <a:gd name="connsiteY0-976" fmla="*/ 33059 h 1632777"/>
              <a:gd name="connsiteX1-977" fmla="*/ 1964618 w 2393907"/>
              <a:gd name="connsiteY1-978" fmla="*/ 52197 h 1632777"/>
              <a:gd name="connsiteX2-979" fmla="*/ 2122620 w 2393907"/>
              <a:gd name="connsiteY2-980" fmla="*/ 233183 h 1632777"/>
              <a:gd name="connsiteX3-981" fmla="*/ 2325393 w 2393907"/>
              <a:gd name="connsiteY3-982" fmla="*/ 408834 h 1632777"/>
              <a:gd name="connsiteX4-983" fmla="*/ 2316317 w 2393907"/>
              <a:gd name="connsiteY4-984" fmla="*/ 599302 h 1632777"/>
              <a:gd name="connsiteX5-985" fmla="*/ 2382616 w 2393907"/>
              <a:gd name="connsiteY5-986" fmla="*/ 890524 h 1632777"/>
              <a:gd name="connsiteX6-987" fmla="*/ 2072037 w 2393907"/>
              <a:gd name="connsiteY6-988" fmla="*/ 1145445 h 1632777"/>
              <a:gd name="connsiteX7-989" fmla="*/ 1960855 w 2393907"/>
              <a:gd name="connsiteY7-990" fmla="*/ 1363879 h 1632777"/>
              <a:gd name="connsiteX8-991" fmla="*/ 1582316 w 2393907"/>
              <a:gd name="connsiteY8-992" fmla="*/ 1390327 h 1632777"/>
              <a:gd name="connsiteX9-993" fmla="*/ 1311804 w 2393907"/>
              <a:gd name="connsiteY9-994" fmla="*/ 1623356 h 1632777"/>
              <a:gd name="connsiteX10-995" fmla="*/ 914061 w 2393907"/>
              <a:gd name="connsiteY10-996" fmla="*/ 1481116 h 1632777"/>
              <a:gd name="connsiteX11-997" fmla="*/ 323230 w 2393907"/>
              <a:gd name="connsiteY11-998" fmla="*/ 1340580 h 1632777"/>
              <a:gd name="connsiteX12-999" fmla="*/ 63454 w 2393907"/>
              <a:gd name="connsiteY12-1000" fmla="*/ 1184190 h 1632777"/>
              <a:gd name="connsiteX13-1001" fmla="*/ 118962 w 2393907"/>
              <a:gd name="connsiteY13-1002" fmla="*/ 973090 h 1632777"/>
              <a:gd name="connsiteX14-1003" fmla="*/ 1748 w 2393907"/>
              <a:gd name="connsiteY14-1004" fmla="*/ 756507 h 1632777"/>
              <a:gd name="connsiteX15-1005" fmla="*/ 215811 w 2393907"/>
              <a:gd name="connsiteY15-1006" fmla="*/ 564002 h 1632777"/>
              <a:gd name="connsiteX16-1007" fmla="*/ 217859 w 2393907"/>
              <a:gd name="connsiteY16-1008" fmla="*/ 558927 h 1632777"/>
              <a:gd name="connsiteX17-1009" fmla="*/ 313213 w 2393907"/>
              <a:gd name="connsiteY17-1010" fmla="*/ 282485 h 1632777"/>
              <a:gd name="connsiteX18-1011" fmla="*/ 755563 w 2393907"/>
              <a:gd name="connsiteY18-1012" fmla="*/ 218106 h 1632777"/>
              <a:gd name="connsiteX19-1013" fmla="*/ 1224149 w 2393907"/>
              <a:gd name="connsiteY19-1014" fmla="*/ 1263 h 1632777"/>
              <a:gd name="connsiteX20-1015" fmla="*/ 1653043 w 2393907"/>
              <a:gd name="connsiteY20-1016" fmla="*/ 118539 h 1632777"/>
              <a:gd name="connsiteX21-1017" fmla="*/ 1880882 w 2393907"/>
              <a:gd name="connsiteY21-1018" fmla="*/ 33059 h 1632777"/>
              <a:gd name="connsiteX0-1019" fmla="*/ 1880882 w 2393907"/>
              <a:gd name="connsiteY0-1020" fmla="*/ 33059 h 1632777"/>
              <a:gd name="connsiteX1-1021" fmla="*/ 1964618 w 2393907"/>
              <a:gd name="connsiteY1-1022" fmla="*/ 52197 h 1632777"/>
              <a:gd name="connsiteX2-1023" fmla="*/ 2122620 w 2393907"/>
              <a:gd name="connsiteY2-1024" fmla="*/ 233183 h 1632777"/>
              <a:gd name="connsiteX3-1025" fmla="*/ 2325393 w 2393907"/>
              <a:gd name="connsiteY3-1026" fmla="*/ 408834 h 1632777"/>
              <a:gd name="connsiteX4-1027" fmla="*/ 2316317 w 2393907"/>
              <a:gd name="connsiteY4-1028" fmla="*/ 599302 h 1632777"/>
              <a:gd name="connsiteX5-1029" fmla="*/ 2382616 w 2393907"/>
              <a:gd name="connsiteY5-1030" fmla="*/ 890524 h 1632777"/>
              <a:gd name="connsiteX6-1031" fmla="*/ 2072037 w 2393907"/>
              <a:gd name="connsiteY6-1032" fmla="*/ 1145445 h 1632777"/>
              <a:gd name="connsiteX7-1033" fmla="*/ 1960855 w 2393907"/>
              <a:gd name="connsiteY7-1034" fmla="*/ 1363879 h 1632777"/>
              <a:gd name="connsiteX8-1035" fmla="*/ 1582316 w 2393907"/>
              <a:gd name="connsiteY8-1036" fmla="*/ 1390327 h 1632777"/>
              <a:gd name="connsiteX9-1037" fmla="*/ 1311804 w 2393907"/>
              <a:gd name="connsiteY9-1038" fmla="*/ 1623356 h 1632777"/>
              <a:gd name="connsiteX10-1039" fmla="*/ 914061 w 2393907"/>
              <a:gd name="connsiteY10-1040" fmla="*/ 1481116 h 1632777"/>
              <a:gd name="connsiteX11-1041" fmla="*/ 323230 w 2393907"/>
              <a:gd name="connsiteY11-1042" fmla="*/ 1340580 h 1632777"/>
              <a:gd name="connsiteX12-1043" fmla="*/ 63454 w 2393907"/>
              <a:gd name="connsiteY12-1044" fmla="*/ 1184190 h 1632777"/>
              <a:gd name="connsiteX13-1045" fmla="*/ 118962 w 2393907"/>
              <a:gd name="connsiteY13-1046" fmla="*/ 973090 h 1632777"/>
              <a:gd name="connsiteX14-1047" fmla="*/ 1748 w 2393907"/>
              <a:gd name="connsiteY14-1048" fmla="*/ 756507 h 1632777"/>
              <a:gd name="connsiteX15-1049" fmla="*/ 215811 w 2393907"/>
              <a:gd name="connsiteY15-1050" fmla="*/ 564002 h 1632777"/>
              <a:gd name="connsiteX16-1051" fmla="*/ 217859 w 2393907"/>
              <a:gd name="connsiteY16-1052" fmla="*/ 558927 h 1632777"/>
              <a:gd name="connsiteX17-1053" fmla="*/ 313213 w 2393907"/>
              <a:gd name="connsiteY17-1054" fmla="*/ 282485 h 1632777"/>
              <a:gd name="connsiteX18-1055" fmla="*/ 755563 w 2393907"/>
              <a:gd name="connsiteY18-1056" fmla="*/ 218106 h 1632777"/>
              <a:gd name="connsiteX19-1057" fmla="*/ 1224149 w 2393907"/>
              <a:gd name="connsiteY19-1058" fmla="*/ 1263 h 1632777"/>
              <a:gd name="connsiteX20-1059" fmla="*/ 1653043 w 2393907"/>
              <a:gd name="connsiteY20-1060" fmla="*/ 118539 h 1632777"/>
              <a:gd name="connsiteX21-1061" fmla="*/ 1880882 w 2393907"/>
              <a:gd name="connsiteY21-1062" fmla="*/ 33059 h 1632777"/>
              <a:gd name="connsiteX0-1063" fmla="*/ 1880882 w 2393907"/>
              <a:gd name="connsiteY0-1064" fmla="*/ 33100 h 1632818"/>
              <a:gd name="connsiteX1-1065" fmla="*/ 1964618 w 2393907"/>
              <a:gd name="connsiteY1-1066" fmla="*/ 52238 h 1632818"/>
              <a:gd name="connsiteX2-1067" fmla="*/ 2122620 w 2393907"/>
              <a:gd name="connsiteY2-1068" fmla="*/ 233224 h 1632818"/>
              <a:gd name="connsiteX3-1069" fmla="*/ 2325393 w 2393907"/>
              <a:gd name="connsiteY3-1070" fmla="*/ 408875 h 1632818"/>
              <a:gd name="connsiteX4-1071" fmla="*/ 2316317 w 2393907"/>
              <a:gd name="connsiteY4-1072" fmla="*/ 599343 h 1632818"/>
              <a:gd name="connsiteX5-1073" fmla="*/ 2382616 w 2393907"/>
              <a:gd name="connsiteY5-1074" fmla="*/ 890565 h 1632818"/>
              <a:gd name="connsiteX6-1075" fmla="*/ 2072037 w 2393907"/>
              <a:gd name="connsiteY6-1076" fmla="*/ 1145486 h 1632818"/>
              <a:gd name="connsiteX7-1077" fmla="*/ 1960855 w 2393907"/>
              <a:gd name="connsiteY7-1078" fmla="*/ 1363920 h 1632818"/>
              <a:gd name="connsiteX8-1079" fmla="*/ 1582316 w 2393907"/>
              <a:gd name="connsiteY8-1080" fmla="*/ 1390368 h 1632818"/>
              <a:gd name="connsiteX9-1081" fmla="*/ 1311804 w 2393907"/>
              <a:gd name="connsiteY9-1082" fmla="*/ 1623397 h 1632818"/>
              <a:gd name="connsiteX10-1083" fmla="*/ 914061 w 2393907"/>
              <a:gd name="connsiteY10-1084" fmla="*/ 1481157 h 1632818"/>
              <a:gd name="connsiteX11-1085" fmla="*/ 323230 w 2393907"/>
              <a:gd name="connsiteY11-1086" fmla="*/ 1340621 h 1632818"/>
              <a:gd name="connsiteX12-1087" fmla="*/ 63454 w 2393907"/>
              <a:gd name="connsiteY12-1088" fmla="*/ 1184231 h 1632818"/>
              <a:gd name="connsiteX13-1089" fmla="*/ 118962 w 2393907"/>
              <a:gd name="connsiteY13-1090" fmla="*/ 973131 h 1632818"/>
              <a:gd name="connsiteX14-1091" fmla="*/ 1748 w 2393907"/>
              <a:gd name="connsiteY14-1092" fmla="*/ 756548 h 1632818"/>
              <a:gd name="connsiteX15-1093" fmla="*/ 215811 w 2393907"/>
              <a:gd name="connsiteY15-1094" fmla="*/ 564043 h 1632818"/>
              <a:gd name="connsiteX16-1095" fmla="*/ 217859 w 2393907"/>
              <a:gd name="connsiteY16-1096" fmla="*/ 558968 h 1632818"/>
              <a:gd name="connsiteX17-1097" fmla="*/ 313213 w 2393907"/>
              <a:gd name="connsiteY17-1098" fmla="*/ 282526 h 1632818"/>
              <a:gd name="connsiteX18-1099" fmla="*/ 755563 w 2393907"/>
              <a:gd name="connsiteY18-1100" fmla="*/ 218147 h 1632818"/>
              <a:gd name="connsiteX19-1101" fmla="*/ 1224149 w 2393907"/>
              <a:gd name="connsiteY19-1102" fmla="*/ 1304 h 1632818"/>
              <a:gd name="connsiteX20-1103" fmla="*/ 1476445 w 2393907"/>
              <a:gd name="connsiteY20-1104" fmla="*/ 116177 h 1632818"/>
              <a:gd name="connsiteX21-1105" fmla="*/ 1880882 w 2393907"/>
              <a:gd name="connsiteY21-1106" fmla="*/ 33100 h 1632818"/>
              <a:gd name="connsiteX0-1107" fmla="*/ 1880882 w 2393907"/>
              <a:gd name="connsiteY0-1108" fmla="*/ 33897 h 1633615"/>
              <a:gd name="connsiteX1-1109" fmla="*/ 1964618 w 2393907"/>
              <a:gd name="connsiteY1-1110" fmla="*/ 53035 h 1633615"/>
              <a:gd name="connsiteX2-1111" fmla="*/ 2122620 w 2393907"/>
              <a:gd name="connsiteY2-1112" fmla="*/ 234021 h 1633615"/>
              <a:gd name="connsiteX3-1113" fmla="*/ 2325393 w 2393907"/>
              <a:gd name="connsiteY3-1114" fmla="*/ 409672 h 1633615"/>
              <a:gd name="connsiteX4-1115" fmla="*/ 2316317 w 2393907"/>
              <a:gd name="connsiteY4-1116" fmla="*/ 600140 h 1633615"/>
              <a:gd name="connsiteX5-1117" fmla="*/ 2382616 w 2393907"/>
              <a:gd name="connsiteY5-1118" fmla="*/ 891362 h 1633615"/>
              <a:gd name="connsiteX6-1119" fmla="*/ 2072037 w 2393907"/>
              <a:gd name="connsiteY6-1120" fmla="*/ 1146283 h 1633615"/>
              <a:gd name="connsiteX7-1121" fmla="*/ 1960855 w 2393907"/>
              <a:gd name="connsiteY7-1122" fmla="*/ 1364717 h 1633615"/>
              <a:gd name="connsiteX8-1123" fmla="*/ 1582316 w 2393907"/>
              <a:gd name="connsiteY8-1124" fmla="*/ 1391165 h 1633615"/>
              <a:gd name="connsiteX9-1125" fmla="*/ 1311804 w 2393907"/>
              <a:gd name="connsiteY9-1126" fmla="*/ 1624194 h 1633615"/>
              <a:gd name="connsiteX10-1127" fmla="*/ 914061 w 2393907"/>
              <a:gd name="connsiteY10-1128" fmla="*/ 1481954 h 1633615"/>
              <a:gd name="connsiteX11-1129" fmla="*/ 323230 w 2393907"/>
              <a:gd name="connsiteY11-1130" fmla="*/ 1341418 h 1633615"/>
              <a:gd name="connsiteX12-1131" fmla="*/ 63454 w 2393907"/>
              <a:gd name="connsiteY12-1132" fmla="*/ 1185028 h 1633615"/>
              <a:gd name="connsiteX13-1133" fmla="*/ 118962 w 2393907"/>
              <a:gd name="connsiteY13-1134" fmla="*/ 973928 h 1633615"/>
              <a:gd name="connsiteX14-1135" fmla="*/ 1748 w 2393907"/>
              <a:gd name="connsiteY14-1136" fmla="*/ 757345 h 1633615"/>
              <a:gd name="connsiteX15-1137" fmla="*/ 215811 w 2393907"/>
              <a:gd name="connsiteY15-1138" fmla="*/ 564840 h 1633615"/>
              <a:gd name="connsiteX16-1139" fmla="*/ 217859 w 2393907"/>
              <a:gd name="connsiteY16-1140" fmla="*/ 559765 h 1633615"/>
              <a:gd name="connsiteX17-1141" fmla="*/ 313213 w 2393907"/>
              <a:gd name="connsiteY17-1142" fmla="*/ 283323 h 1633615"/>
              <a:gd name="connsiteX18-1143" fmla="*/ 755563 w 2393907"/>
              <a:gd name="connsiteY18-1144" fmla="*/ 218944 h 1633615"/>
              <a:gd name="connsiteX19-1145" fmla="*/ 1224149 w 2393907"/>
              <a:gd name="connsiteY19-1146" fmla="*/ 2101 h 1633615"/>
              <a:gd name="connsiteX20-1147" fmla="*/ 1474907 w 2393907"/>
              <a:gd name="connsiteY20-1148" fmla="*/ 88440 h 1633615"/>
              <a:gd name="connsiteX21-1149" fmla="*/ 1880882 w 2393907"/>
              <a:gd name="connsiteY21-1150" fmla="*/ 33897 h 1633615"/>
              <a:gd name="connsiteX0-1151" fmla="*/ 1821892 w 2393907"/>
              <a:gd name="connsiteY0-1152" fmla="*/ 1307 h 1633615"/>
              <a:gd name="connsiteX1-1153" fmla="*/ 1964618 w 2393907"/>
              <a:gd name="connsiteY1-1154" fmla="*/ 53035 h 1633615"/>
              <a:gd name="connsiteX2-1155" fmla="*/ 2122620 w 2393907"/>
              <a:gd name="connsiteY2-1156" fmla="*/ 234021 h 1633615"/>
              <a:gd name="connsiteX3-1157" fmla="*/ 2325393 w 2393907"/>
              <a:gd name="connsiteY3-1158" fmla="*/ 409672 h 1633615"/>
              <a:gd name="connsiteX4-1159" fmla="*/ 2316317 w 2393907"/>
              <a:gd name="connsiteY4-1160" fmla="*/ 600140 h 1633615"/>
              <a:gd name="connsiteX5-1161" fmla="*/ 2382616 w 2393907"/>
              <a:gd name="connsiteY5-1162" fmla="*/ 891362 h 1633615"/>
              <a:gd name="connsiteX6-1163" fmla="*/ 2072037 w 2393907"/>
              <a:gd name="connsiteY6-1164" fmla="*/ 1146283 h 1633615"/>
              <a:gd name="connsiteX7-1165" fmla="*/ 1960855 w 2393907"/>
              <a:gd name="connsiteY7-1166" fmla="*/ 1364717 h 1633615"/>
              <a:gd name="connsiteX8-1167" fmla="*/ 1582316 w 2393907"/>
              <a:gd name="connsiteY8-1168" fmla="*/ 1391165 h 1633615"/>
              <a:gd name="connsiteX9-1169" fmla="*/ 1311804 w 2393907"/>
              <a:gd name="connsiteY9-1170" fmla="*/ 1624194 h 1633615"/>
              <a:gd name="connsiteX10-1171" fmla="*/ 914061 w 2393907"/>
              <a:gd name="connsiteY10-1172" fmla="*/ 1481954 h 1633615"/>
              <a:gd name="connsiteX11-1173" fmla="*/ 323230 w 2393907"/>
              <a:gd name="connsiteY11-1174" fmla="*/ 1341418 h 1633615"/>
              <a:gd name="connsiteX12-1175" fmla="*/ 63454 w 2393907"/>
              <a:gd name="connsiteY12-1176" fmla="*/ 1185028 h 1633615"/>
              <a:gd name="connsiteX13-1177" fmla="*/ 118962 w 2393907"/>
              <a:gd name="connsiteY13-1178" fmla="*/ 973928 h 1633615"/>
              <a:gd name="connsiteX14-1179" fmla="*/ 1748 w 2393907"/>
              <a:gd name="connsiteY14-1180" fmla="*/ 757345 h 1633615"/>
              <a:gd name="connsiteX15-1181" fmla="*/ 215811 w 2393907"/>
              <a:gd name="connsiteY15-1182" fmla="*/ 564840 h 1633615"/>
              <a:gd name="connsiteX16-1183" fmla="*/ 217859 w 2393907"/>
              <a:gd name="connsiteY16-1184" fmla="*/ 559765 h 1633615"/>
              <a:gd name="connsiteX17-1185" fmla="*/ 313213 w 2393907"/>
              <a:gd name="connsiteY17-1186" fmla="*/ 283323 h 1633615"/>
              <a:gd name="connsiteX18-1187" fmla="*/ 755563 w 2393907"/>
              <a:gd name="connsiteY18-1188" fmla="*/ 218944 h 1633615"/>
              <a:gd name="connsiteX19-1189" fmla="*/ 1224149 w 2393907"/>
              <a:gd name="connsiteY19-1190" fmla="*/ 2101 h 1633615"/>
              <a:gd name="connsiteX20-1191" fmla="*/ 1474907 w 2393907"/>
              <a:gd name="connsiteY20-1192" fmla="*/ 88440 h 1633615"/>
              <a:gd name="connsiteX21-1193" fmla="*/ 1821892 w 2393907"/>
              <a:gd name="connsiteY21-1194" fmla="*/ 1307 h 1633615"/>
              <a:gd name="connsiteX0-1195" fmla="*/ 1821892 w 2393907"/>
              <a:gd name="connsiteY0-1196" fmla="*/ 1307 h 1633615"/>
              <a:gd name="connsiteX1-1197" fmla="*/ 1964618 w 2393907"/>
              <a:gd name="connsiteY1-1198" fmla="*/ 53035 h 1633615"/>
              <a:gd name="connsiteX2-1199" fmla="*/ 2082069 w 2393907"/>
              <a:gd name="connsiteY2-1200" fmla="*/ 233823 h 1633615"/>
              <a:gd name="connsiteX3-1201" fmla="*/ 2325393 w 2393907"/>
              <a:gd name="connsiteY3-1202" fmla="*/ 409672 h 1633615"/>
              <a:gd name="connsiteX4-1203" fmla="*/ 2316317 w 2393907"/>
              <a:gd name="connsiteY4-1204" fmla="*/ 600140 h 1633615"/>
              <a:gd name="connsiteX5-1205" fmla="*/ 2382616 w 2393907"/>
              <a:gd name="connsiteY5-1206" fmla="*/ 891362 h 1633615"/>
              <a:gd name="connsiteX6-1207" fmla="*/ 2072037 w 2393907"/>
              <a:gd name="connsiteY6-1208" fmla="*/ 1146283 h 1633615"/>
              <a:gd name="connsiteX7-1209" fmla="*/ 1960855 w 2393907"/>
              <a:gd name="connsiteY7-1210" fmla="*/ 1364717 h 1633615"/>
              <a:gd name="connsiteX8-1211" fmla="*/ 1582316 w 2393907"/>
              <a:gd name="connsiteY8-1212" fmla="*/ 1391165 h 1633615"/>
              <a:gd name="connsiteX9-1213" fmla="*/ 1311804 w 2393907"/>
              <a:gd name="connsiteY9-1214" fmla="*/ 1624194 h 1633615"/>
              <a:gd name="connsiteX10-1215" fmla="*/ 914061 w 2393907"/>
              <a:gd name="connsiteY10-1216" fmla="*/ 1481954 h 1633615"/>
              <a:gd name="connsiteX11-1217" fmla="*/ 323230 w 2393907"/>
              <a:gd name="connsiteY11-1218" fmla="*/ 1341418 h 1633615"/>
              <a:gd name="connsiteX12-1219" fmla="*/ 63454 w 2393907"/>
              <a:gd name="connsiteY12-1220" fmla="*/ 1185028 h 1633615"/>
              <a:gd name="connsiteX13-1221" fmla="*/ 118962 w 2393907"/>
              <a:gd name="connsiteY13-1222" fmla="*/ 973928 h 1633615"/>
              <a:gd name="connsiteX14-1223" fmla="*/ 1748 w 2393907"/>
              <a:gd name="connsiteY14-1224" fmla="*/ 757345 h 1633615"/>
              <a:gd name="connsiteX15-1225" fmla="*/ 215811 w 2393907"/>
              <a:gd name="connsiteY15-1226" fmla="*/ 564840 h 1633615"/>
              <a:gd name="connsiteX16-1227" fmla="*/ 217859 w 2393907"/>
              <a:gd name="connsiteY16-1228" fmla="*/ 559765 h 1633615"/>
              <a:gd name="connsiteX17-1229" fmla="*/ 313213 w 2393907"/>
              <a:gd name="connsiteY17-1230" fmla="*/ 283323 h 1633615"/>
              <a:gd name="connsiteX18-1231" fmla="*/ 755563 w 2393907"/>
              <a:gd name="connsiteY18-1232" fmla="*/ 218944 h 1633615"/>
              <a:gd name="connsiteX19-1233" fmla="*/ 1224149 w 2393907"/>
              <a:gd name="connsiteY19-1234" fmla="*/ 2101 h 1633615"/>
              <a:gd name="connsiteX20-1235" fmla="*/ 1474907 w 2393907"/>
              <a:gd name="connsiteY20-1236" fmla="*/ 88440 h 1633615"/>
              <a:gd name="connsiteX21-1237" fmla="*/ 1821892 w 2393907"/>
              <a:gd name="connsiteY21-1238" fmla="*/ 1307 h 1633615"/>
              <a:gd name="connsiteX0-1239" fmla="*/ 1821892 w 2393907"/>
              <a:gd name="connsiteY0-1240" fmla="*/ 838 h 1633146"/>
              <a:gd name="connsiteX1-1241" fmla="*/ 1964618 w 2393907"/>
              <a:gd name="connsiteY1-1242" fmla="*/ 52566 h 1633146"/>
              <a:gd name="connsiteX2-1243" fmla="*/ 2082069 w 2393907"/>
              <a:gd name="connsiteY2-1244" fmla="*/ 233354 h 1633146"/>
              <a:gd name="connsiteX3-1245" fmla="*/ 2325393 w 2393907"/>
              <a:gd name="connsiteY3-1246" fmla="*/ 409203 h 1633146"/>
              <a:gd name="connsiteX4-1247" fmla="*/ 2316317 w 2393907"/>
              <a:gd name="connsiteY4-1248" fmla="*/ 599671 h 1633146"/>
              <a:gd name="connsiteX5-1249" fmla="*/ 2382616 w 2393907"/>
              <a:gd name="connsiteY5-1250" fmla="*/ 890893 h 1633146"/>
              <a:gd name="connsiteX6-1251" fmla="*/ 2072037 w 2393907"/>
              <a:gd name="connsiteY6-1252" fmla="*/ 1145814 h 1633146"/>
              <a:gd name="connsiteX7-1253" fmla="*/ 1960855 w 2393907"/>
              <a:gd name="connsiteY7-1254" fmla="*/ 1364248 h 1633146"/>
              <a:gd name="connsiteX8-1255" fmla="*/ 1582316 w 2393907"/>
              <a:gd name="connsiteY8-1256" fmla="*/ 1390696 h 1633146"/>
              <a:gd name="connsiteX9-1257" fmla="*/ 1311804 w 2393907"/>
              <a:gd name="connsiteY9-1258" fmla="*/ 1623725 h 1633146"/>
              <a:gd name="connsiteX10-1259" fmla="*/ 914061 w 2393907"/>
              <a:gd name="connsiteY10-1260" fmla="*/ 1481485 h 1633146"/>
              <a:gd name="connsiteX11-1261" fmla="*/ 323230 w 2393907"/>
              <a:gd name="connsiteY11-1262" fmla="*/ 1340949 h 1633146"/>
              <a:gd name="connsiteX12-1263" fmla="*/ 63454 w 2393907"/>
              <a:gd name="connsiteY12-1264" fmla="*/ 1184559 h 1633146"/>
              <a:gd name="connsiteX13-1265" fmla="*/ 118962 w 2393907"/>
              <a:gd name="connsiteY13-1266" fmla="*/ 973459 h 1633146"/>
              <a:gd name="connsiteX14-1267" fmla="*/ 1748 w 2393907"/>
              <a:gd name="connsiteY14-1268" fmla="*/ 756876 h 1633146"/>
              <a:gd name="connsiteX15-1269" fmla="*/ 215811 w 2393907"/>
              <a:gd name="connsiteY15-1270" fmla="*/ 564371 h 1633146"/>
              <a:gd name="connsiteX16-1271" fmla="*/ 217859 w 2393907"/>
              <a:gd name="connsiteY16-1272" fmla="*/ 559296 h 1633146"/>
              <a:gd name="connsiteX17-1273" fmla="*/ 313213 w 2393907"/>
              <a:gd name="connsiteY17-1274" fmla="*/ 282854 h 1633146"/>
              <a:gd name="connsiteX18-1275" fmla="*/ 755563 w 2393907"/>
              <a:gd name="connsiteY18-1276" fmla="*/ 218475 h 1633146"/>
              <a:gd name="connsiteX19-1277" fmla="*/ 1079872 w 2393907"/>
              <a:gd name="connsiteY19-1278" fmla="*/ 23717 h 1633146"/>
              <a:gd name="connsiteX20-1279" fmla="*/ 1474907 w 2393907"/>
              <a:gd name="connsiteY20-1280" fmla="*/ 87971 h 1633146"/>
              <a:gd name="connsiteX21-1281" fmla="*/ 1821892 w 2393907"/>
              <a:gd name="connsiteY21-1282" fmla="*/ 838 h 1633146"/>
              <a:gd name="connsiteX0-1283" fmla="*/ 1821892 w 2393907"/>
              <a:gd name="connsiteY0-1284" fmla="*/ 838 h 1633146"/>
              <a:gd name="connsiteX1-1285" fmla="*/ 1964618 w 2393907"/>
              <a:gd name="connsiteY1-1286" fmla="*/ 52566 h 1633146"/>
              <a:gd name="connsiteX2-1287" fmla="*/ 2082069 w 2393907"/>
              <a:gd name="connsiteY2-1288" fmla="*/ 233354 h 1633146"/>
              <a:gd name="connsiteX3-1289" fmla="*/ 2325393 w 2393907"/>
              <a:gd name="connsiteY3-1290" fmla="*/ 409203 h 1633146"/>
              <a:gd name="connsiteX4-1291" fmla="*/ 2316317 w 2393907"/>
              <a:gd name="connsiteY4-1292" fmla="*/ 599671 h 1633146"/>
              <a:gd name="connsiteX5-1293" fmla="*/ 2382616 w 2393907"/>
              <a:gd name="connsiteY5-1294" fmla="*/ 890893 h 1633146"/>
              <a:gd name="connsiteX6-1295" fmla="*/ 2072037 w 2393907"/>
              <a:gd name="connsiteY6-1296" fmla="*/ 1145814 h 1633146"/>
              <a:gd name="connsiteX7-1297" fmla="*/ 1960855 w 2393907"/>
              <a:gd name="connsiteY7-1298" fmla="*/ 1364248 h 1633146"/>
              <a:gd name="connsiteX8-1299" fmla="*/ 1582316 w 2393907"/>
              <a:gd name="connsiteY8-1300" fmla="*/ 1390696 h 1633146"/>
              <a:gd name="connsiteX9-1301" fmla="*/ 1311804 w 2393907"/>
              <a:gd name="connsiteY9-1302" fmla="*/ 1623725 h 1633146"/>
              <a:gd name="connsiteX10-1303" fmla="*/ 914061 w 2393907"/>
              <a:gd name="connsiteY10-1304" fmla="*/ 1481485 h 1633146"/>
              <a:gd name="connsiteX11-1305" fmla="*/ 323230 w 2393907"/>
              <a:gd name="connsiteY11-1306" fmla="*/ 1340949 h 1633146"/>
              <a:gd name="connsiteX12-1307" fmla="*/ 63454 w 2393907"/>
              <a:gd name="connsiteY12-1308" fmla="*/ 1184559 h 1633146"/>
              <a:gd name="connsiteX13-1309" fmla="*/ 118962 w 2393907"/>
              <a:gd name="connsiteY13-1310" fmla="*/ 973459 h 1633146"/>
              <a:gd name="connsiteX14-1311" fmla="*/ 1748 w 2393907"/>
              <a:gd name="connsiteY14-1312" fmla="*/ 756876 h 1633146"/>
              <a:gd name="connsiteX15-1313" fmla="*/ 215811 w 2393907"/>
              <a:gd name="connsiteY15-1314" fmla="*/ 564371 h 1633146"/>
              <a:gd name="connsiteX16-1315" fmla="*/ 217859 w 2393907"/>
              <a:gd name="connsiteY16-1316" fmla="*/ 559296 h 1633146"/>
              <a:gd name="connsiteX17-1317" fmla="*/ 313213 w 2393907"/>
              <a:gd name="connsiteY17-1318" fmla="*/ 282854 h 1633146"/>
              <a:gd name="connsiteX18-1319" fmla="*/ 755563 w 2393907"/>
              <a:gd name="connsiteY18-1320" fmla="*/ 218475 h 1633146"/>
              <a:gd name="connsiteX19-1321" fmla="*/ 1119269 w 2393907"/>
              <a:gd name="connsiteY19-1322" fmla="*/ 2516 h 1633146"/>
              <a:gd name="connsiteX20-1323" fmla="*/ 1474907 w 2393907"/>
              <a:gd name="connsiteY20-1324" fmla="*/ 87971 h 1633146"/>
              <a:gd name="connsiteX21-1325" fmla="*/ 1821892 w 2393907"/>
              <a:gd name="connsiteY21-1326" fmla="*/ 838 h 1633146"/>
              <a:gd name="connsiteX0-1327" fmla="*/ 1821892 w 2393907"/>
              <a:gd name="connsiteY0-1328" fmla="*/ 838 h 1633146"/>
              <a:gd name="connsiteX1-1329" fmla="*/ 1964618 w 2393907"/>
              <a:gd name="connsiteY1-1330" fmla="*/ 52566 h 1633146"/>
              <a:gd name="connsiteX2-1331" fmla="*/ 2082069 w 2393907"/>
              <a:gd name="connsiteY2-1332" fmla="*/ 233354 h 1633146"/>
              <a:gd name="connsiteX3-1333" fmla="*/ 2325393 w 2393907"/>
              <a:gd name="connsiteY3-1334" fmla="*/ 409203 h 1633146"/>
              <a:gd name="connsiteX4-1335" fmla="*/ 2316317 w 2393907"/>
              <a:gd name="connsiteY4-1336" fmla="*/ 599671 h 1633146"/>
              <a:gd name="connsiteX5-1337" fmla="*/ 2382616 w 2393907"/>
              <a:gd name="connsiteY5-1338" fmla="*/ 890893 h 1633146"/>
              <a:gd name="connsiteX6-1339" fmla="*/ 2072037 w 2393907"/>
              <a:gd name="connsiteY6-1340" fmla="*/ 1145814 h 1633146"/>
              <a:gd name="connsiteX7-1341" fmla="*/ 1960855 w 2393907"/>
              <a:gd name="connsiteY7-1342" fmla="*/ 1364248 h 1633146"/>
              <a:gd name="connsiteX8-1343" fmla="*/ 1582316 w 2393907"/>
              <a:gd name="connsiteY8-1344" fmla="*/ 1390696 h 1633146"/>
              <a:gd name="connsiteX9-1345" fmla="*/ 1311804 w 2393907"/>
              <a:gd name="connsiteY9-1346" fmla="*/ 1623725 h 1633146"/>
              <a:gd name="connsiteX10-1347" fmla="*/ 914061 w 2393907"/>
              <a:gd name="connsiteY10-1348" fmla="*/ 1481485 h 1633146"/>
              <a:gd name="connsiteX11-1349" fmla="*/ 323230 w 2393907"/>
              <a:gd name="connsiteY11-1350" fmla="*/ 1340949 h 1633146"/>
              <a:gd name="connsiteX12-1351" fmla="*/ 63454 w 2393907"/>
              <a:gd name="connsiteY12-1352" fmla="*/ 1184559 h 1633146"/>
              <a:gd name="connsiteX13-1353" fmla="*/ 118962 w 2393907"/>
              <a:gd name="connsiteY13-1354" fmla="*/ 973459 h 1633146"/>
              <a:gd name="connsiteX14-1355" fmla="*/ 1748 w 2393907"/>
              <a:gd name="connsiteY14-1356" fmla="*/ 756876 h 1633146"/>
              <a:gd name="connsiteX15-1357" fmla="*/ 215811 w 2393907"/>
              <a:gd name="connsiteY15-1358" fmla="*/ 564371 h 1633146"/>
              <a:gd name="connsiteX16-1359" fmla="*/ 217859 w 2393907"/>
              <a:gd name="connsiteY16-1360" fmla="*/ 559296 h 1633146"/>
              <a:gd name="connsiteX17-1361" fmla="*/ 313213 w 2393907"/>
              <a:gd name="connsiteY17-1362" fmla="*/ 282854 h 1633146"/>
              <a:gd name="connsiteX18-1363" fmla="*/ 774457 w 2393907"/>
              <a:gd name="connsiteY18-1364" fmla="*/ 215071 h 1633146"/>
              <a:gd name="connsiteX19-1365" fmla="*/ 1119269 w 2393907"/>
              <a:gd name="connsiteY19-1366" fmla="*/ 2516 h 1633146"/>
              <a:gd name="connsiteX20-1367" fmla="*/ 1474907 w 2393907"/>
              <a:gd name="connsiteY20-1368" fmla="*/ 87971 h 1633146"/>
              <a:gd name="connsiteX21-1369" fmla="*/ 1821892 w 2393907"/>
              <a:gd name="connsiteY21-1370" fmla="*/ 838 h 1633146"/>
              <a:gd name="connsiteX0-1371" fmla="*/ 1821892 w 2393907"/>
              <a:gd name="connsiteY0-1372" fmla="*/ 838 h 1633146"/>
              <a:gd name="connsiteX1-1373" fmla="*/ 1964618 w 2393907"/>
              <a:gd name="connsiteY1-1374" fmla="*/ 52566 h 1633146"/>
              <a:gd name="connsiteX2-1375" fmla="*/ 2082069 w 2393907"/>
              <a:gd name="connsiteY2-1376" fmla="*/ 233354 h 1633146"/>
              <a:gd name="connsiteX3-1377" fmla="*/ 2325393 w 2393907"/>
              <a:gd name="connsiteY3-1378" fmla="*/ 409203 h 1633146"/>
              <a:gd name="connsiteX4-1379" fmla="*/ 2316317 w 2393907"/>
              <a:gd name="connsiteY4-1380" fmla="*/ 599671 h 1633146"/>
              <a:gd name="connsiteX5-1381" fmla="*/ 2382616 w 2393907"/>
              <a:gd name="connsiteY5-1382" fmla="*/ 890893 h 1633146"/>
              <a:gd name="connsiteX6-1383" fmla="*/ 2072037 w 2393907"/>
              <a:gd name="connsiteY6-1384" fmla="*/ 1145814 h 1633146"/>
              <a:gd name="connsiteX7-1385" fmla="*/ 1960855 w 2393907"/>
              <a:gd name="connsiteY7-1386" fmla="*/ 1364248 h 1633146"/>
              <a:gd name="connsiteX8-1387" fmla="*/ 1582316 w 2393907"/>
              <a:gd name="connsiteY8-1388" fmla="*/ 1390696 h 1633146"/>
              <a:gd name="connsiteX9-1389" fmla="*/ 1311804 w 2393907"/>
              <a:gd name="connsiteY9-1390" fmla="*/ 1623725 h 1633146"/>
              <a:gd name="connsiteX10-1391" fmla="*/ 914061 w 2393907"/>
              <a:gd name="connsiteY10-1392" fmla="*/ 1481485 h 1633146"/>
              <a:gd name="connsiteX11-1393" fmla="*/ 323230 w 2393907"/>
              <a:gd name="connsiteY11-1394" fmla="*/ 1340949 h 1633146"/>
              <a:gd name="connsiteX12-1395" fmla="*/ 63454 w 2393907"/>
              <a:gd name="connsiteY12-1396" fmla="*/ 1184559 h 1633146"/>
              <a:gd name="connsiteX13-1397" fmla="*/ 118962 w 2393907"/>
              <a:gd name="connsiteY13-1398" fmla="*/ 973459 h 1633146"/>
              <a:gd name="connsiteX14-1399" fmla="*/ 1748 w 2393907"/>
              <a:gd name="connsiteY14-1400" fmla="*/ 756876 h 1633146"/>
              <a:gd name="connsiteX15-1401" fmla="*/ 215811 w 2393907"/>
              <a:gd name="connsiteY15-1402" fmla="*/ 564371 h 1633146"/>
              <a:gd name="connsiteX16-1403" fmla="*/ 217859 w 2393907"/>
              <a:gd name="connsiteY16-1404" fmla="*/ 559296 h 1633146"/>
              <a:gd name="connsiteX17-1405" fmla="*/ 356212 w 2393907"/>
              <a:gd name="connsiteY17-1406" fmla="*/ 239997 h 1633146"/>
              <a:gd name="connsiteX18-1407" fmla="*/ 774457 w 2393907"/>
              <a:gd name="connsiteY18-1408" fmla="*/ 215071 h 1633146"/>
              <a:gd name="connsiteX19-1409" fmla="*/ 1119269 w 2393907"/>
              <a:gd name="connsiteY19-1410" fmla="*/ 2516 h 1633146"/>
              <a:gd name="connsiteX20-1411" fmla="*/ 1474907 w 2393907"/>
              <a:gd name="connsiteY20-1412" fmla="*/ 87971 h 1633146"/>
              <a:gd name="connsiteX21-1413" fmla="*/ 1821892 w 2393907"/>
              <a:gd name="connsiteY21-1414" fmla="*/ 838 h 1633146"/>
              <a:gd name="connsiteX0-1415" fmla="*/ 1821892 w 2393907"/>
              <a:gd name="connsiteY0-1416" fmla="*/ 838 h 1633146"/>
              <a:gd name="connsiteX1-1417" fmla="*/ 1964618 w 2393907"/>
              <a:gd name="connsiteY1-1418" fmla="*/ 52566 h 1633146"/>
              <a:gd name="connsiteX2-1419" fmla="*/ 2082069 w 2393907"/>
              <a:gd name="connsiteY2-1420" fmla="*/ 233354 h 1633146"/>
              <a:gd name="connsiteX3-1421" fmla="*/ 2305159 w 2393907"/>
              <a:gd name="connsiteY3-1422" fmla="*/ 343522 h 1633146"/>
              <a:gd name="connsiteX4-1423" fmla="*/ 2316317 w 2393907"/>
              <a:gd name="connsiteY4-1424" fmla="*/ 599671 h 1633146"/>
              <a:gd name="connsiteX5-1425" fmla="*/ 2382616 w 2393907"/>
              <a:gd name="connsiteY5-1426" fmla="*/ 890893 h 1633146"/>
              <a:gd name="connsiteX6-1427" fmla="*/ 2072037 w 2393907"/>
              <a:gd name="connsiteY6-1428" fmla="*/ 1145814 h 1633146"/>
              <a:gd name="connsiteX7-1429" fmla="*/ 1960855 w 2393907"/>
              <a:gd name="connsiteY7-1430" fmla="*/ 1364248 h 1633146"/>
              <a:gd name="connsiteX8-1431" fmla="*/ 1582316 w 2393907"/>
              <a:gd name="connsiteY8-1432" fmla="*/ 1390696 h 1633146"/>
              <a:gd name="connsiteX9-1433" fmla="*/ 1311804 w 2393907"/>
              <a:gd name="connsiteY9-1434" fmla="*/ 1623725 h 1633146"/>
              <a:gd name="connsiteX10-1435" fmla="*/ 914061 w 2393907"/>
              <a:gd name="connsiteY10-1436" fmla="*/ 1481485 h 1633146"/>
              <a:gd name="connsiteX11-1437" fmla="*/ 323230 w 2393907"/>
              <a:gd name="connsiteY11-1438" fmla="*/ 1340949 h 1633146"/>
              <a:gd name="connsiteX12-1439" fmla="*/ 63454 w 2393907"/>
              <a:gd name="connsiteY12-1440" fmla="*/ 1184559 h 1633146"/>
              <a:gd name="connsiteX13-1441" fmla="*/ 118962 w 2393907"/>
              <a:gd name="connsiteY13-1442" fmla="*/ 973459 h 1633146"/>
              <a:gd name="connsiteX14-1443" fmla="*/ 1748 w 2393907"/>
              <a:gd name="connsiteY14-1444" fmla="*/ 756876 h 1633146"/>
              <a:gd name="connsiteX15-1445" fmla="*/ 215811 w 2393907"/>
              <a:gd name="connsiteY15-1446" fmla="*/ 564371 h 1633146"/>
              <a:gd name="connsiteX16-1447" fmla="*/ 217859 w 2393907"/>
              <a:gd name="connsiteY16-1448" fmla="*/ 559296 h 1633146"/>
              <a:gd name="connsiteX17-1449" fmla="*/ 356212 w 2393907"/>
              <a:gd name="connsiteY17-1450" fmla="*/ 239997 h 1633146"/>
              <a:gd name="connsiteX18-1451" fmla="*/ 774457 w 2393907"/>
              <a:gd name="connsiteY18-1452" fmla="*/ 215071 h 1633146"/>
              <a:gd name="connsiteX19-1453" fmla="*/ 1119269 w 2393907"/>
              <a:gd name="connsiteY19-1454" fmla="*/ 2516 h 1633146"/>
              <a:gd name="connsiteX20-1455" fmla="*/ 1474907 w 2393907"/>
              <a:gd name="connsiteY20-1456" fmla="*/ 87971 h 1633146"/>
              <a:gd name="connsiteX21-1457" fmla="*/ 1821892 w 2393907"/>
              <a:gd name="connsiteY21-1458" fmla="*/ 838 h 1633146"/>
              <a:gd name="connsiteX0-1459" fmla="*/ 1821892 w 2393907"/>
              <a:gd name="connsiteY0-1460" fmla="*/ 838 h 1633146"/>
              <a:gd name="connsiteX1-1461" fmla="*/ 1964618 w 2393907"/>
              <a:gd name="connsiteY1-1462" fmla="*/ 52566 h 1633146"/>
              <a:gd name="connsiteX2-1463" fmla="*/ 2042799 w 2393907"/>
              <a:gd name="connsiteY2-1464" fmla="*/ 256934 h 1633146"/>
              <a:gd name="connsiteX3-1465" fmla="*/ 2305159 w 2393907"/>
              <a:gd name="connsiteY3-1466" fmla="*/ 343522 h 1633146"/>
              <a:gd name="connsiteX4-1467" fmla="*/ 2316317 w 2393907"/>
              <a:gd name="connsiteY4-1468" fmla="*/ 599671 h 1633146"/>
              <a:gd name="connsiteX5-1469" fmla="*/ 2382616 w 2393907"/>
              <a:gd name="connsiteY5-1470" fmla="*/ 890893 h 1633146"/>
              <a:gd name="connsiteX6-1471" fmla="*/ 2072037 w 2393907"/>
              <a:gd name="connsiteY6-1472" fmla="*/ 1145814 h 1633146"/>
              <a:gd name="connsiteX7-1473" fmla="*/ 1960855 w 2393907"/>
              <a:gd name="connsiteY7-1474" fmla="*/ 1364248 h 1633146"/>
              <a:gd name="connsiteX8-1475" fmla="*/ 1582316 w 2393907"/>
              <a:gd name="connsiteY8-1476" fmla="*/ 1390696 h 1633146"/>
              <a:gd name="connsiteX9-1477" fmla="*/ 1311804 w 2393907"/>
              <a:gd name="connsiteY9-1478" fmla="*/ 1623725 h 1633146"/>
              <a:gd name="connsiteX10-1479" fmla="*/ 914061 w 2393907"/>
              <a:gd name="connsiteY10-1480" fmla="*/ 1481485 h 1633146"/>
              <a:gd name="connsiteX11-1481" fmla="*/ 323230 w 2393907"/>
              <a:gd name="connsiteY11-1482" fmla="*/ 1340949 h 1633146"/>
              <a:gd name="connsiteX12-1483" fmla="*/ 63454 w 2393907"/>
              <a:gd name="connsiteY12-1484" fmla="*/ 1184559 h 1633146"/>
              <a:gd name="connsiteX13-1485" fmla="*/ 118962 w 2393907"/>
              <a:gd name="connsiteY13-1486" fmla="*/ 973459 h 1633146"/>
              <a:gd name="connsiteX14-1487" fmla="*/ 1748 w 2393907"/>
              <a:gd name="connsiteY14-1488" fmla="*/ 756876 h 1633146"/>
              <a:gd name="connsiteX15-1489" fmla="*/ 215811 w 2393907"/>
              <a:gd name="connsiteY15-1490" fmla="*/ 564371 h 1633146"/>
              <a:gd name="connsiteX16-1491" fmla="*/ 217859 w 2393907"/>
              <a:gd name="connsiteY16-1492" fmla="*/ 559296 h 1633146"/>
              <a:gd name="connsiteX17-1493" fmla="*/ 356212 w 2393907"/>
              <a:gd name="connsiteY17-1494" fmla="*/ 239997 h 1633146"/>
              <a:gd name="connsiteX18-1495" fmla="*/ 774457 w 2393907"/>
              <a:gd name="connsiteY18-1496" fmla="*/ 215071 h 1633146"/>
              <a:gd name="connsiteX19-1497" fmla="*/ 1119269 w 2393907"/>
              <a:gd name="connsiteY19-1498" fmla="*/ 2516 h 1633146"/>
              <a:gd name="connsiteX20-1499" fmla="*/ 1474907 w 2393907"/>
              <a:gd name="connsiteY20-1500" fmla="*/ 87971 h 1633146"/>
              <a:gd name="connsiteX21-1501" fmla="*/ 1821892 w 2393907"/>
              <a:gd name="connsiteY21-1502" fmla="*/ 838 h 1633146"/>
              <a:gd name="connsiteX0-1503" fmla="*/ 1821892 w 2393907"/>
              <a:gd name="connsiteY0-1504" fmla="*/ 838 h 1633146"/>
              <a:gd name="connsiteX1-1505" fmla="*/ 1964618 w 2393907"/>
              <a:gd name="connsiteY1-1506" fmla="*/ 52566 h 1633146"/>
              <a:gd name="connsiteX2-1507" fmla="*/ 2042799 w 2393907"/>
              <a:gd name="connsiteY2-1508" fmla="*/ 256934 h 1633146"/>
              <a:gd name="connsiteX3-1509" fmla="*/ 2287104 w 2393907"/>
              <a:gd name="connsiteY3-1510" fmla="*/ 318263 h 1633146"/>
              <a:gd name="connsiteX4-1511" fmla="*/ 2316317 w 2393907"/>
              <a:gd name="connsiteY4-1512" fmla="*/ 599671 h 1633146"/>
              <a:gd name="connsiteX5-1513" fmla="*/ 2382616 w 2393907"/>
              <a:gd name="connsiteY5-1514" fmla="*/ 890893 h 1633146"/>
              <a:gd name="connsiteX6-1515" fmla="*/ 2072037 w 2393907"/>
              <a:gd name="connsiteY6-1516" fmla="*/ 1145814 h 1633146"/>
              <a:gd name="connsiteX7-1517" fmla="*/ 1960855 w 2393907"/>
              <a:gd name="connsiteY7-1518" fmla="*/ 1364248 h 1633146"/>
              <a:gd name="connsiteX8-1519" fmla="*/ 1582316 w 2393907"/>
              <a:gd name="connsiteY8-1520" fmla="*/ 1390696 h 1633146"/>
              <a:gd name="connsiteX9-1521" fmla="*/ 1311804 w 2393907"/>
              <a:gd name="connsiteY9-1522" fmla="*/ 1623725 h 1633146"/>
              <a:gd name="connsiteX10-1523" fmla="*/ 914061 w 2393907"/>
              <a:gd name="connsiteY10-1524" fmla="*/ 1481485 h 1633146"/>
              <a:gd name="connsiteX11-1525" fmla="*/ 323230 w 2393907"/>
              <a:gd name="connsiteY11-1526" fmla="*/ 1340949 h 1633146"/>
              <a:gd name="connsiteX12-1527" fmla="*/ 63454 w 2393907"/>
              <a:gd name="connsiteY12-1528" fmla="*/ 1184559 h 1633146"/>
              <a:gd name="connsiteX13-1529" fmla="*/ 118962 w 2393907"/>
              <a:gd name="connsiteY13-1530" fmla="*/ 973459 h 1633146"/>
              <a:gd name="connsiteX14-1531" fmla="*/ 1748 w 2393907"/>
              <a:gd name="connsiteY14-1532" fmla="*/ 756876 h 1633146"/>
              <a:gd name="connsiteX15-1533" fmla="*/ 215811 w 2393907"/>
              <a:gd name="connsiteY15-1534" fmla="*/ 564371 h 1633146"/>
              <a:gd name="connsiteX16-1535" fmla="*/ 217859 w 2393907"/>
              <a:gd name="connsiteY16-1536" fmla="*/ 559296 h 1633146"/>
              <a:gd name="connsiteX17-1537" fmla="*/ 356212 w 2393907"/>
              <a:gd name="connsiteY17-1538" fmla="*/ 239997 h 1633146"/>
              <a:gd name="connsiteX18-1539" fmla="*/ 774457 w 2393907"/>
              <a:gd name="connsiteY18-1540" fmla="*/ 215071 h 1633146"/>
              <a:gd name="connsiteX19-1541" fmla="*/ 1119269 w 2393907"/>
              <a:gd name="connsiteY19-1542" fmla="*/ 2516 h 1633146"/>
              <a:gd name="connsiteX20-1543" fmla="*/ 1474907 w 2393907"/>
              <a:gd name="connsiteY20-1544" fmla="*/ 87971 h 1633146"/>
              <a:gd name="connsiteX21-1545" fmla="*/ 1821892 w 2393907"/>
              <a:gd name="connsiteY21-1546" fmla="*/ 838 h 1633146"/>
              <a:gd name="connsiteX0-1547" fmla="*/ 1821892 w 2393907"/>
              <a:gd name="connsiteY0-1548" fmla="*/ 838 h 1633146"/>
              <a:gd name="connsiteX1-1549" fmla="*/ 1964618 w 2393907"/>
              <a:gd name="connsiteY1-1550" fmla="*/ 52566 h 1633146"/>
              <a:gd name="connsiteX2-1551" fmla="*/ 2069666 w 2393907"/>
              <a:gd name="connsiteY2-1552" fmla="*/ 224484 h 1633146"/>
              <a:gd name="connsiteX3-1553" fmla="*/ 2287104 w 2393907"/>
              <a:gd name="connsiteY3-1554" fmla="*/ 318263 h 1633146"/>
              <a:gd name="connsiteX4-1555" fmla="*/ 2316317 w 2393907"/>
              <a:gd name="connsiteY4-1556" fmla="*/ 599671 h 1633146"/>
              <a:gd name="connsiteX5-1557" fmla="*/ 2382616 w 2393907"/>
              <a:gd name="connsiteY5-1558" fmla="*/ 890893 h 1633146"/>
              <a:gd name="connsiteX6-1559" fmla="*/ 2072037 w 2393907"/>
              <a:gd name="connsiteY6-1560" fmla="*/ 1145814 h 1633146"/>
              <a:gd name="connsiteX7-1561" fmla="*/ 1960855 w 2393907"/>
              <a:gd name="connsiteY7-1562" fmla="*/ 1364248 h 1633146"/>
              <a:gd name="connsiteX8-1563" fmla="*/ 1582316 w 2393907"/>
              <a:gd name="connsiteY8-1564" fmla="*/ 1390696 h 1633146"/>
              <a:gd name="connsiteX9-1565" fmla="*/ 1311804 w 2393907"/>
              <a:gd name="connsiteY9-1566" fmla="*/ 1623725 h 1633146"/>
              <a:gd name="connsiteX10-1567" fmla="*/ 914061 w 2393907"/>
              <a:gd name="connsiteY10-1568" fmla="*/ 1481485 h 1633146"/>
              <a:gd name="connsiteX11-1569" fmla="*/ 323230 w 2393907"/>
              <a:gd name="connsiteY11-1570" fmla="*/ 1340949 h 1633146"/>
              <a:gd name="connsiteX12-1571" fmla="*/ 63454 w 2393907"/>
              <a:gd name="connsiteY12-1572" fmla="*/ 1184559 h 1633146"/>
              <a:gd name="connsiteX13-1573" fmla="*/ 118962 w 2393907"/>
              <a:gd name="connsiteY13-1574" fmla="*/ 973459 h 1633146"/>
              <a:gd name="connsiteX14-1575" fmla="*/ 1748 w 2393907"/>
              <a:gd name="connsiteY14-1576" fmla="*/ 756876 h 1633146"/>
              <a:gd name="connsiteX15-1577" fmla="*/ 215811 w 2393907"/>
              <a:gd name="connsiteY15-1578" fmla="*/ 564371 h 1633146"/>
              <a:gd name="connsiteX16-1579" fmla="*/ 217859 w 2393907"/>
              <a:gd name="connsiteY16-1580" fmla="*/ 559296 h 1633146"/>
              <a:gd name="connsiteX17-1581" fmla="*/ 356212 w 2393907"/>
              <a:gd name="connsiteY17-1582" fmla="*/ 239997 h 1633146"/>
              <a:gd name="connsiteX18-1583" fmla="*/ 774457 w 2393907"/>
              <a:gd name="connsiteY18-1584" fmla="*/ 215071 h 1633146"/>
              <a:gd name="connsiteX19-1585" fmla="*/ 1119269 w 2393907"/>
              <a:gd name="connsiteY19-1586" fmla="*/ 2516 h 1633146"/>
              <a:gd name="connsiteX20-1587" fmla="*/ 1474907 w 2393907"/>
              <a:gd name="connsiteY20-1588" fmla="*/ 87971 h 1633146"/>
              <a:gd name="connsiteX21-1589" fmla="*/ 1821892 w 2393907"/>
              <a:gd name="connsiteY21-1590" fmla="*/ 838 h 1633146"/>
              <a:gd name="connsiteX0-1591" fmla="*/ 1733785 w 2393907"/>
              <a:gd name="connsiteY0-1592" fmla="*/ 2830 h 1632772"/>
              <a:gd name="connsiteX1-1593" fmla="*/ 1964618 w 2393907"/>
              <a:gd name="connsiteY1-1594" fmla="*/ 52192 h 1632772"/>
              <a:gd name="connsiteX2-1595" fmla="*/ 2069666 w 2393907"/>
              <a:gd name="connsiteY2-1596" fmla="*/ 224110 h 1632772"/>
              <a:gd name="connsiteX3-1597" fmla="*/ 2287104 w 2393907"/>
              <a:gd name="connsiteY3-1598" fmla="*/ 317889 h 1632772"/>
              <a:gd name="connsiteX4-1599" fmla="*/ 2316317 w 2393907"/>
              <a:gd name="connsiteY4-1600" fmla="*/ 599297 h 1632772"/>
              <a:gd name="connsiteX5-1601" fmla="*/ 2382616 w 2393907"/>
              <a:gd name="connsiteY5-1602" fmla="*/ 890519 h 1632772"/>
              <a:gd name="connsiteX6-1603" fmla="*/ 2072037 w 2393907"/>
              <a:gd name="connsiteY6-1604" fmla="*/ 1145440 h 1632772"/>
              <a:gd name="connsiteX7-1605" fmla="*/ 1960855 w 2393907"/>
              <a:gd name="connsiteY7-1606" fmla="*/ 1363874 h 1632772"/>
              <a:gd name="connsiteX8-1607" fmla="*/ 1582316 w 2393907"/>
              <a:gd name="connsiteY8-1608" fmla="*/ 1390322 h 1632772"/>
              <a:gd name="connsiteX9-1609" fmla="*/ 1311804 w 2393907"/>
              <a:gd name="connsiteY9-1610" fmla="*/ 1623351 h 1632772"/>
              <a:gd name="connsiteX10-1611" fmla="*/ 914061 w 2393907"/>
              <a:gd name="connsiteY10-1612" fmla="*/ 1481111 h 1632772"/>
              <a:gd name="connsiteX11-1613" fmla="*/ 323230 w 2393907"/>
              <a:gd name="connsiteY11-1614" fmla="*/ 1340575 h 1632772"/>
              <a:gd name="connsiteX12-1615" fmla="*/ 63454 w 2393907"/>
              <a:gd name="connsiteY12-1616" fmla="*/ 1184185 h 1632772"/>
              <a:gd name="connsiteX13-1617" fmla="*/ 118962 w 2393907"/>
              <a:gd name="connsiteY13-1618" fmla="*/ 973085 h 1632772"/>
              <a:gd name="connsiteX14-1619" fmla="*/ 1748 w 2393907"/>
              <a:gd name="connsiteY14-1620" fmla="*/ 756502 h 1632772"/>
              <a:gd name="connsiteX15-1621" fmla="*/ 215811 w 2393907"/>
              <a:gd name="connsiteY15-1622" fmla="*/ 563997 h 1632772"/>
              <a:gd name="connsiteX16-1623" fmla="*/ 217859 w 2393907"/>
              <a:gd name="connsiteY16-1624" fmla="*/ 558922 h 1632772"/>
              <a:gd name="connsiteX17-1625" fmla="*/ 356212 w 2393907"/>
              <a:gd name="connsiteY17-1626" fmla="*/ 239623 h 1632772"/>
              <a:gd name="connsiteX18-1627" fmla="*/ 774457 w 2393907"/>
              <a:gd name="connsiteY18-1628" fmla="*/ 214697 h 1632772"/>
              <a:gd name="connsiteX19-1629" fmla="*/ 1119269 w 2393907"/>
              <a:gd name="connsiteY19-1630" fmla="*/ 2142 h 1632772"/>
              <a:gd name="connsiteX20-1631" fmla="*/ 1474907 w 2393907"/>
              <a:gd name="connsiteY20-1632" fmla="*/ 87597 h 1632772"/>
              <a:gd name="connsiteX21-1633" fmla="*/ 1733785 w 2393907"/>
              <a:gd name="connsiteY21-1634" fmla="*/ 2830 h 1632772"/>
              <a:gd name="connsiteX0-1635" fmla="*/ 1733785 w 2393907"/>
              <a:gd name="connsiteY0-1636" fmla="*/ 2830 h 1632772"/>
              <a:gd name="connsiteX1-1637" fmla="*/ 1944698 w 2393907"/>
              <a:gd name="connsiteY1-1638" fmla="*/ 36574 h 1632772"/>
              <a:gd name="connsiteX2-1639" fmla="*/ 2069666 w 2393907"/>
              <a:gd name="connsiteY2-1640" fmla="*/ 224110 h 1632772"/>
              <a:gd name="connsiteX3-1641" fmla="*/ 2287104 w 2393907"/>
              <a:gd name="connsiteY3-1642" fmla="*/ 317889 h 1632772"/>
              <a:gd name="connsiteX4-1643" fmla="*/ 2316317 w 2393907"/>
              <a:gd name="connsiteY4-1644" fmla="*/ 599297 h 1632772"/>
              <a:gd name="connsiteX5-1645" fmla="*/ 2382616 w 2393907"/>
              <a:gd name="connsiteY5-1646" fmla="*/ 890519 h 1632772"/>
              <a:gd name="connsiteX6-1647" fmla="*/ 2072037 w 2393907"/>
              <a:gd name="connsiteY6-1648" fmla="*/ 1145440 h 1632772"/>
              <a:gd name="connsiteX7-1649" fmla="*/ 1960855 w 2393907"/>
              <a:gd name="connsiteY7-1650" fmla="*/ 1363874 h 1632772"/>
              <a:gd name="connsiteX8-1651" fmla="*/ 1582316 w 2393907"/>
              <a:gd name="connsiteY8-1652" fmla="*/ 1390322 h 1632772"/>
              <a:gd name="connsiteX9-1653" fmla="*/ 1311804 w 2393907"/>
              <a:gd name="connsiteY9-1654" fmla="*/ 1623351 h 1632772"/>
              <a:gd name="connsiteX10-1655" fmla="*/ 914061 w 2393907"/>
              <a:gd name="connsiteY10-1656" fmla="*/ 1481111 h 1632772"/>
              <a:gd name="connsiteX11-1657" fmla="*/ 323230 w 2393907"/>
              <a:gd name="connsiteY11-1658" fmla="*/ 1340575 h 1632772"/>
              <a:gd name="connsiteX12-1659" fmla="*/ 63454 w 2393907"/>
              <a:gd name="connsiteY12-1660" fmla="*/ 1184185 h 1632772"/>
              <a:gd name="connsiteX13-1661" fmla="*/ 118962 w 2393907"/>
              <a:gd name="connsiteY13-1662" fmla="*/ 973085 h 1632772"/>
              <a:gd name="connsiteX14-1663" fmla="*/ 1748 w 2393907"/>
              <a:gd name="connsiteY14-1664" fmla="*/ 756502 h 1632772"/>
              <a:gd name="connsiteX15-1665" fmla="*/ 215811 w 2393907"/>
              <a:gd name="connsiteY15-1666" fmla="*/ 563997 h 1632772"/>
              <a:gd name="connsiteX16-1667" fmla="*/ 217859 w 2393907"/>
              <a:gd name="connsiteY16-1668" fmla="*/ 558922 h 1632772"/>
              <a:gd name="connsiteX17-1669" fmla="*/ 356212 w 2393907"/>
              <a:gd name="connsiteY17-1670" fmla="*/ 239623 h 1632772"/>
              <a:gd name="connsiteX18-1671" fmla="*/ 774457 w 2393907"/>
              <a:gd name="connsiteY18-1672" fmla="*/ 214697 h 1632772"/>
              <a:gd name="connsiteX19-1673" fmla="*/ 1119269 w 2393907"/>
              <a:gd name="connsiteY19-1674" fmla="*/ 2142 h 1632772"/>
              <a:gd name="connsiteX20-1675" fmla="*/ 1474907 w 2393907"/>
              <a:gd name="connsiteY20-1676" fmla="*/ 87597 h 1632772"/>
              <a:gd name="connsiteX21-1677" fmla="*/ 1733785 w 2393907"/>
              <a:gd name="connsiteY21-1678" fmla="*/ 2830 h 1632772"/>
              <a:gd name="connsiteX0-1679" fmla="*/ 1730254 w 2393907"/>
              <a:gd name="connsiteY0-1680" fmla="*/ 567 h 1651781"/>
              <a:gd name="connsiteX1-1681" fmla="*/ 1944698 w 2393907"/>
              <a:gd name="connsiteY1-1682" fmla="*/ 55583 h 1651781"/>
              <a:gd name="connsiteX2-1683" fmla="*/ 2069666 w 2393907"/>
              <a:gd name="connsiteY2-1684" fmla="*/ 243119 h 1651781"/>
              <a:gd name="connsiteX3-1685" fmla="*/ 2287104 w 2393907"/>
              <a:gd name="connsiteY3-1686" fmla="*/ 336898 h 1651781"/>
              <a:gd name="connsiteX4-1687" fmla="*/ 2316317 w 2393907"/>
              <a:gd name="connsiteY4-1688" fmla="*/ 618306 h 1651781"/>
              <a:gd name="connsiteX5-1689" fmla="*/ 2382616 w 2393907"/>
              <a:gd name="connsiteY5-1690" fmla="*/ 909528 h 1651781"/>
              <a:gd name="connsiteX6-1691" fmla="*/ 2072037 w 2393907"/>
              <a:gd name="connsiteY6-1692" fmla="*/ 1164449 h 1651781"/>
              <a:gd name="connsiteX7-1693" fmla="*/ 1960855 w 2393907"/>
              <a:gd name="connsiteY7-1694" fmla="*/ 1382883 h 1651781"/>
              <a:gd name="connsiteX8-1695" fmla="*/ 1582316 w 2393907"/>
              <a:gd name="connsiteY8-1696" fmla="*/ 1409331 h 1651781"/>
              <a:gd name="connsiteX9-1697" fmla="*/ 1311804 w 2393907"/>
              <a:gd name="connsiteY9-1698" fmla="*/ 1642360 h 1651781"/>
              <a:gd name="connsiteX10-1699" fmla="*/ 914061 w 2393907"/>
              <a:gd name="connsiteY10-1700" fmla="*/ 1500120 h 1651781"/>
              <a:gd name="connsiteX11-1701" fmla="*/ 323230 w 2393907"/>
              <a:gd name="connsiteY11-1702" fmla="*/ 1359584 h 1651781"/>
              <a:gd name="connsiteX12-1703" fmla="*/ 63454 w 2393907"/>
              <a:gd name="connsiteY12-1704" fmla="*/ 1203194 h 1651781"/>
              <a:gd name="connsiteX13-1705" fmla="*/ 118962 w 2393907"/>
              <a:gd name="connsiteY13-1706" fmla="*/ 992094 h 1651781"/>
              <a:gd name="connsiteX14-1707" fmla="*/ 1748 w 2393907"/>
              <a:gd name="connsiteY14-1708" fmla="*/ 775511 h 1651781"/>
              <a:gd name="connsiteX15-1709" fmla="*/ 215811 w 2393907"/>
              <a:gd name="connsiteY15-1710" fmla="*/ 583006 h 1651781"/>
              <a:gd name="connsiteX16-1711" fmla="*/ 217859 w 2393907"/>
              <a:gd name="connsiteY16-1712" fmla="*/ 577931 h 1651781"/>
              <a:gd name="connsiteX17-1713" fmla="*/ 356212 w 2393907"/>
              <a:gd name="connsiteY17-1714" fmla="*/ 258632 h 1651781"/>
              <a:gd name="connsiteX18-1715" fmla="*/ 774457 w 2393907"/>
              <a:gd name="connsiteY18-1716" fmla="*/ 233706 h 1651781"/>
              <a:gd name="connsiteX19-1717" fmla="*/ 1119269 w 2393907"/>
              <a:gd name="connsiteY19-1718" fmla="*/ 21151 h 1651781"/>
              <a:gd name="connsiteX20-1719" fmla="*/ 1474907 w 2393907"/>
              <a:gd name="connsiteY20-1720" fmla="*/ 106606 h 1651781"/>
              <a:gd name="connsiteX21-1721" fmla="*/ 1730254 w 2393907"/>
              <a:gd name="connsiteY21-1722" fmla="*/ 567 h 1651781"/>
              <a:gd name="connsiteX0-1723" fmla="*/ 1758787 w 2393907"/>
              <a:gd name="connsiteY0-1724" fmla="*/ 553 h 1653306"/>
              <a:gd name="connsiteX1-1725" fmla="*/ 1944698 w 2393907"/>
              <a:gd name="connsiteY1-1726" fmla="*/ 57108 h 1653306"/>
              <a:gd name="connsiteX2-1727" fmla="*/ 2069666 w 2393907"/>
              <a:gd name="connsiteY2-1728" fmla="*/ 244644 h 1653306"/>
              <a:gd name="connsiteX3-1729" fmla="*/ 2287104 w 2393907"/>
              <a:gd name="connsiteY3-1730" fmla="*/ 338423 h 1653306"/>
              <a:gd name="connsiteX4-1731" fmla="*/ 2316317 w 2393907"/>
              <a:gd name="connsiteY4-1732" fmla="*/ 619831 h 1653306"/>
              <a:gd name="connsiteX5-1733" fmla="*/ 2382616 w 2393907"/>
              <a:gd name="connsiteY5-1734" fmla="*/ 911053 h 1653306"/>
              <a:gd name="connsiteX6-1735" fmla="*/ 2072037 w 2393907"/>
              <a:gd name="connsiteY6-1736" fmla="*/ 1165974 h 1653306"/>
              <a:gd name="connsiteX7-1737" fmla="*/ 1960855 w 2393907"/>
              <a:gd name="connsiteY7-1738" fmla="*/ 1384408 h 1653306"/>
              <a:gd name="connsiteX8-1739" fmla="*/ 1582316 w 2393907"/>
              <a:gd name="connsiteY8-1740" fmla="*/ 1410856 h 1653306"/>
              <a:gd name="connsiteX9-1741" fmla="*/ 1311804 w 2393907"/>
              <a:gd name="connsiteY9-1742" fmla="*/ 1643885 h 1653306"/>
              <a:gd name="connsiteX10-1743" fmla="*/ 914061 w 2393907"/>
              <a:gd name="connsiteY10-1744" fmla="*/ 1501645 h 1653306"/>
              <a:gd name="connsiteX11-1745" fmla="*/ 323230 w 2393907"/>
              <a:gd name="connsiteY11-1746" fmla="*/ 1361109 h 1653306"/>
              <a:gd name="connsiteX12-1747" fmla="*/ 63454 w 2393907"/>
              <a:gd name="connsiteY12-1748" fmla="*/ 1204719 h 1653306"/>
              <a:gd name="connsiteX13-1749" fmla="*/ 118962 w 2393907"/>
              <a:gd name="connsiteY13-1750" fmla="*/ 993619 h 1653306"/>
              <a:gd name="connsiteX14-1751" fmla="*/ 1748 w 2393907"/>
              <a:gd name="connsiteY14-1752" fmla="*/ 777036 h 1653306"/>
              <a:gd name="connsiteX15-1753" fmla="*/ 215811 w 2393907"/>
              <a:gd name="connsiteY15-1754" fmla="*/ 584531 h 1653306"/>
              <a:gd name="connsiteX16-1755" fmla="*/ 217859 w 2393907"/>
              <a:gd name="connsiteY16-1756" fmla="*/ 579456 h 1653306"/>
              <a:gd name="connsiteX17-1757" fmla="*/ 356212 w 2393907"/>
              <a:gd name="connsiteY17-1758" fmla="*/ 260157 h 1653306"/>
              <a:gd name="connsiteX18-1759" fmla="*/ 774457 w 2393907"/>
              <a:gd name="connsiteY18-1760" fmla="*/ 235231 h 1653306"/>
              <a:gd name="connsiteX19-1761" fmla="*/ 1119269 w 2393907"/>
              <a:gd name="connsiteY19-1762" fmla="*/ 22676 h 1653306"/>
              <a:gd name="connsiteX20-1763" fmla="*/ 1474907 w 2393907"/>
              <a:gd name="connsiteY20-1764" fmla="*/ 108131 h 1653306"/>
              <a:gd name="connsiteX21-1765" fmla="*/ 1758787 w 2393907"/>
              <a:gd name="connsiteY21-1766" fmla="*/ 553 h 1653306"/>
              <a:gd name="connsiteX0-1767" fmla="*/ 1758787 w 2393907"/>
              <a:gd name="connsiteY0-1768" fmla="*/ 553 h 1653306"/>
              <a:gd name="connsiteX1-1769" fmla="*/ 1944698 w 2393907"/>
              <a:gd name="connsiteY1-1770" fmla="*/ 57108 h 1653306"/>
              <a:gd name="connsiteX2-1771" fmla="*/ 2069666 w 2393907"/>
              <a:gd name="connsiteY2-1772" fmla="*/ 244644 h 1653306"/>
              <a:gd name="connsiteX3-1773" fmla="*/ 2305800 w 2393907"/>
              <a:gd name="connsiteY3-1774" fmla="*/ 375571 h 1653306"/>
              <a:gd name="connsiteX4-1775" fmla="*/ 2316317 w 2393907"/>
              <a:gd name="connsiteY4-1776" fmla="*/ 619831 h 1653306"/>
              <a:gd name="connsiteX5-1777" fmla="*/ 2382616 w 2393907"/>
              <a:gd name="connsiteY5-1778" fmla="*/ 911053 h 1653306"/>
              <a:gd name="connsiteX6-1779" fmla="*/ 2072037 w 2393907"/>
              <a:gd name="connsiteY6-1780" fmla="*/ 1165974 h 1653306"/>
              <a:gd name="connsiteX7-1781" fmla="*/ 1960855 w 2393907"/>
              <a:gd name="connsiteY7-1782" fmla="*/ 1384408 h 1653306"/>
              <a:gd name="connsiteX8-1783" fmla="*/ 1582316 w 2393907"/>
              <a:gd name="connsiteY8-1784" fmla="*/ 1410856 h 1653306"/>
              <a:gd name="connsiteX9-1785" fmla="*/ 1311804 w 2393907"/>
              <a:gd name="connsiteY9-1786" fmla="*/ 1643885 h 1653306"/>
              <a:gd name="connsiteX10-1787" fmla="*/ 914061 w 2393907"/>
              <a:gd name="connsiteY10-1788" fmla="*/ 1501645 h 1653306"/>
              <a:gd name="connsiteX11-1789" fmla="*/ 323230 w 2393907"/>
              <a:gd name="connsiteY11-1790" fmla="*/ 1361109 h 1653306"/>
              <a:gd name="connsiteX12-1791" fmla="*/ 63454 w 2393907"/>
              <a:gd name="connsiteY12-1792" fmla="*/ 1204719 h 1653306"/>
              <a:gd name="connsiteX13-1793" fmla="*/ 118962 w 2393907"/>
              <a:gd name="connsiteY13-1794" fmla="*/ 993619 h 1653306"/>
              <a:gd name="connsiteX14-1795" fmla="*/ 1748 w 2393907"/>
              <a:gd name="connsiteY14-1796" fmla="*/ 777036 h 1653306"/>
              <a:gd name="connsiteX15-1797" fmla="*/ 215811 w 2393907"/>
              <a:gd name="connsiteY15-1798" fmla="*/ 584531 h 1653306"/>
              <a:gd name="connsiteX16-1799" fmla="*/ 217859 w 2393907"/>
              <a:gd name="connsiteY16-1800" fmla="*/ 579456 h 1653306"/>
              <a:gd name="connsiteX17-1801" fmla="*/ 356212 w 2393907"/>
              <a:gd name="connsiteY17-1802" fmla="*/ 260157 h 1653306"/>
              <a:gd name="connsiteX18-1803" fmla="*/ 774457 w 2393907"/>
              <a:gd name="connsiteY18-1804" fmla="*/ 235231 h 1653306"/>
              <a:gd name="connsiteX19-1805" fmla="*/ 1119269 w 2393907"/>
              <a:gd name="connsiteY19-1806" fmla="*/ 22676 h 1653306"/>
              <a:gd name="connsiteX20-1807" fmla="*/ 1474907 w 2393907"/>
              <a:gd name="connsiteY20-1808" fmla="*/ 108131 h 1653306"/>
              <a:gd name="connsiteX21-1809" fmla="*/ 1758787 w 2393907"/>
              <a:gd name="connsiteY21-1810" fmla="*/ 553 h 1653306"/>
              <a:gd name="connsiteX0-1811" fmla="*/ 1758787 w 2393907"/>
              <a:gd name="connsiteY0-1812" fmla="*/ 553 h 1653306"/>
              <a:gd name="connsiteX1-1813" fmla="*/ 1944698 w 2393907"/>
              <a:gd name="connsiteY1-1814" fmla="*/ 57108 h 1653306"/>
              <a:gd name="connsiteX2-1815" fmla="*/ 2069666 w 2393907"/>
              <a:gd name="connsiteY2-1816" fmla="*/ 244644 h 1653306"/>
              <a:gd name="connsiteX3-1817" fmla="*/ 2305800 w 2393907"/>
              <a:gd name="connsiteY3-1818" fmla="*/ 375571 h 1653306"/>
              <a:gd name="connsiteX4-1819" fmla="*/ 2316317 w 2393907"/>
              <a:gd name="connsiteY4-1820" fmla="*/ 619831 h 1653306"/>
              <a:gd name="connsiteX5-1821" fmla="*/ 2382616 w 2393907"/>
              <a:gd name="connsiteY5-1822" fmla="*/ 911053 h 1653306"/>
              <a:gd name="connsiteX6-1823" fmla="*/ 2072037 w 2393907"/>
              <a:gd name="connsiteY6-1824" fmla="*/ 1165974 h 1653306"/>
              <a:gd name="connsiteX7-1825" fmla="*/ 1960855 w 2393907"/>
              <a:gd name="connsiteY7-1826" fmla="*/ 1384408 h 1653306"/>
              <a:gd name="connsiteX8-1827" fmla="*/ 1582316 w 2393907"/>
              <a:gd name="connsiteY8-1828" fmla="*/ 1410856 h 1653306"/>
              <a:gd name="connsiteX9-1829" fmla="*/ 1311804 w 2393907"/>
              <a:gd name="connsiteY9-1830" fmla="*/ 1643885 h 1653306"/>
              <a:gd name="connsiteX10-1831" fmla="*/ 914061 w 2393907"/>
              <a:gd name="connsiteY10-1832" fmla="*/ 1501645 h 1653306"/>
              <a:gd name="connsiteX11-1833" fmla="*/ 323230 w 2393907"/>
              <a:gd name="connsiteY11-1834" fmla="*/ 1361109 h 1653306"/>
              <a:gd name="connsiteX12-1835" fmla="*/ 63454 w 2393907"/>
              <a:gd name="connsiteY12-1836" fmla="*/ 1204719 h 1653306"/>
              <a:gd name="connsiteX13-1837" fmla="*/ 118962 w 2393907"/>
              <a:gd name="connsiteY13-1838" fmla="*/ 993619 h 1653306"/>
              <a:gd name="connsiteX14-1839" fmla="*/ 1748 w 2393907"/>
              <a:gd name="connsiteY14-1840" fmla="*/ 777036 h 1653306"/>
              <a:gd name="connsiteX15-1841" fmla="*/ 215811 w 2393907"/>
              <a:gd name="connsiteY15-1842" fmla="*/ 584531 h 1653306"/>
              <a:gd name="connsiteX16-1843" fmla="*/ 217859 w 2393907"/>
              <a:gd name="connsiteY16-1844" fmla="*/ 579456 h 1653306"/>
              <a:gd name="connsiteX17-1845" fmla="*/ 369581 w 2393907"/>
              <a:gd name="connsiteY17-1846" fmla="*/ 242744 h 1653306"/>
              <a:gd name="connsiteX18-1847" fmla="*/ 774457 w 2393907"/>
              <a:gd name="connsiteY18-1848" fmla="*/ 235231 h 1653306"/>
              <a:gd name="connsiteX19-1849" fmla="*/ 1119269 w 2393907"/>
              <a:gd name="connsiteY19-1850" fmla="*/ 22676 h 1653306"/>
              <a:gd name="connsiteX20-1851" fmla="*/ 1474907 w 2393907"/>
              <a:gd name="connsiteY20-1852" fmla="*/ 108131 h 1653306"/>
              <a:gd name="connsiteX21-1853" fmla="*/ 1758787 w 2393907"/>
              <a:gd name="connsiteY21-1854" fmla="*/ 553 h 1653306"/>
              <a:gd name="connsiteX0-1855" fmla="*/ 1758787 w 2393907"/>
              <a:gd name="connsiteY0-1856" fmla="*/ 553 h 1653306"/>
              <a:gd name="connsiteX1-1857" fmla="*/ 1944698 w 2393907"/>
              <a:gd name="connsiteY1-1858" fmla="*/ 57108 h 1653306"/>
              <a:gd name="connsiteX2-1859" fmla="*/ 2069666 w 2393907"/>
              <a:gd name="connsiteY2-1860" fmla="*/ 244644 h 1653306"/>
              <a:gd name="connsiteX3-1861" fmla="*/ 2305800 w 2393907"/>
              <a:gd name="connsiteY3-1862" fmla="*/ 375571 h 1653306"/>
              <a:gd name="connsiteX4-1863" fmla="*/ 2316317 w 2393907"/>
              <a:gd name="connsiteY4-1864" fmla="*/ 619831 h 1653306"/>
              <a:gd name="connsiteX5-1865" fmla="*/ 2382616 w 2393907"/>
              <a:gd name="connsiteY5-1866" fmla="*/ 911053 h 1653306"/>
              <a:gd name="connsiteX6-1867" fmla="*/ 2072037 w 2393907"/>
              <a:gd name="connsiteY6-1868" fmla="*/ 1165974 h 1653306"/>
              <a:gd name="connsiteX7-1869" fmla="*/ 1960855 w 2393907"/>
              <a:gd name="connsiteY7-1870" fmla="*/ 1384408 h 1653306"/>
              <a:gd name="connsiteX8-1871" fmla="*/ 1582316 w 2393907"/>
              <a:gd name="connsiteY8-1872" fmla="*/ 1410856 h 1653306"/>
              <a:gd name="connsiteX9-1873" fmla="*/ 1311804 w 2393907"/>
              <a:gd name="connsiteY9-1874" fmla="*/ 1643885 h 1653306"/>
              <a:gd name="connsiteX10-1875" fmla="*/ 914061 w 2393907"/>
              <a:gd name="connsiteY10-1876" fmla="*/ 1501645 h 1653306"/>
              <a:gd name="connsiteX11-1877" fmla="*/ 439586 w 2393907"/>
              <a:gd name="connsiteY11-1878" fmla="*/ 1395059 h 1653306"/>
              <a:gd name="connsiteX12-1879" fmla="*/ 63454 w 2393907"/>
              <a:gd name="connsiteY12-1880" fmla="*/ 1204719 h 1653306"/>
              <a:gd name="connsiteX13-1881" fmla="*/ 118962 w 2393907"/>
              <a:gd name="connsiteY13-1882" fmla="*/ 993619 h 1653306"/>
              <a:gd name="connsiteX14-1883" fmla="*/ 1748 w 2393907"/>
              <a:gd name="connsiteY14-1884" fmla="*/ 777036 h 1653306"/>
              <a:gd name="connsiteX15-1885" fmla="*/ 215811 w 2393907"/>
              <a:gd name="connsiteY15-1886" fmla="*/ 584531 h 1653306"/>
              <a:gd name="connsiteX16-1887" fmla="*/ 217859 w 2393907"/>
              <a:gd name="connsiteY16-1888" fmla="*/ 579456 h 1653306"/>
              <a:gd name="connsiteX17-1889" fmla="*/ 369581 w 2393907"/>
              <a:gd name="connsiteY17-1890" fmla="*/ 242744 h 1653306"/>
              <a:gd name="connsiteX18-1891" fmla="*/ 774457 w 2393907"/>
              <a:gd name="connsiteY18-1892" fmla="*/ 235231 h 1653306"/>
              <a:gd name="connsiteX19-1893" fmla="*/ 1119269 w 2393907"/>
              <a:gd name="connsiteY19-1894" fmla="*/ 22676 h 1653306"/>
              <a:gd name="connsiteX20-1895" fmla="*/ 1474907 w 2393907"/>
              <a:gd name="connsiteY20-1896" fmla="*/ 108131 h 1653306"/>
              <a:gd name="connsiteX21-1897" fmla="*/ 1758787 w 2393907"/>
              <a:gd name="connsiteY21-1898" fmla="*/ 553 h 1653306"/>
              <a:gd name="connsiteX0-1899" fmla="*/ 1758787 w 2393907"/>
              <a:gd name="connsiteY0-1900" fmla="*/ 553 h 1653306"/>
              <a:gd name="connsiteX1-1901" fmla="*/ 1944698 w 2393907"/>
              <a:gd name="connsiteY1-1902" fmla="*/ 57108 h 1653306"/>
              <a:gd name="connsiteX2-1903" fmla="*/ 2069666 w 2393907"/>
              <a:gd name="connsiteY2-1904" fmla="*/ 244644 h 1653306"/>
              <a:gd name="connsiteX3-1905" fmla="*/ 2305800 w 2393907"/>
              <a:gd name="connsiteY3-1906" fmla="*/ 375571 h 1653306"/>
              <a:gd name="connsiteX4-1907" fmla="*/ 2316317 w 2393907"/>
              <a:gd name="connsiteY4-1908" fmla="*/ 619831 h 1653306"/>
              <a:gd name="connsiteX5-1909" fmla="*/ 2382616 w 2393907"/>
              <a:gd name="connsiteY5-1910" fmla="*/ 911053 h 1653306"/>
              <a:gd name="connsiteX6-1911" fmla="*/ 2072037 w 2393907"/>
              <a:gd name="connsiteY6-1912" fmla="*/ 1165974 h 1653306"/>
              <a:gd name="connsiteX7-1913" fmla="*/ 1960855 w 2393907"/>
              <a:gd name="connsiteY7-1914" fmla="*/ 1384408 h 1653306"/>
              <a:gd name="connsiteX8-1915" fmla="*/ 1582316 w 2393907"/>
              <a:gd name="connsiteY8-1916" fmla="*/ 1410856 h 1653306"/>
              <a:gd name="connsiteX9-1917" fmla="*/ 1311804 w 2393907"/>
              <a:gd name="connsiteY9-1918" fmla="*/ 1643885 h 1653306"/>
              <a:gd name="connsiteX10-1919" fmla="*/ 914061 w 2393907"/>
              <a:gd name="connsiteY10-1920" fmla="*/ 1501645 h 1653306"/>
              <a:gd name="connsiteX11-1921" fmla="*/ 439586 w 2393907"/>
              <a:gd name="connsiteY11-1922" fmla="*/ 1395059 h 1653306"/>
              <a:gd name="connsiteX12-1923" fmla="*/ 117164 w 2393907"/>
              <a:gd name="connsiteY12-1924" fmla="*/ 1273797 h 1653306"/>
              <a:gd name="connsiteX13-1925" fmla="*/ 118962 w 2393907"/>
              <a:gd name="connsiteY13-1926" fmla="*/ 993619 h 1653306"/>
              <a:gd name="connsiteX14-1927" fmla="*/ 1748 w 2393907"/>
              <a:gd name="connsiteY14-1928" fmla="*/ 777036 h 1653306"/>
              <a:gd name="connsiteX15-1929" fmla="*/ 215811 w 2393907"/>
              <a:gd name="connsiteY15-1930" fmla="*/ 584531 h 1653306"/>
              <a:gd name="connsiteX16-1931" fmla="*/ 217859 w 2393907"/>
              <a:gd name="connsiteY16-1932" fmla="*/ 579456 h 1653306"/>
              <a:gd name="connsiteX17-1933" fmla="*/ 369581 w 2393907"/>
              <a:gd name="connsiteY17-1934" fmla="*/ 242744 h 1653306"/>
              <a:gd name="connsiteX18-1935" fmla="*/ 774457 w 2393907"/>
              <a:gd name="connsiteY18-1936" fmla="*/ 235231 h 1653306"/>
              <a:gd name="connsiteX19-1937" fmla="*/ 1119269 w 2393907"/>
              <a:gd name="connsiteY19-1938" fmla="*/ 22676 h 1653306"/>
              <a:gd name="connsiteX20-1939" fmla="*/ 1474907 w 2393907"/>
              <a:gd name="connsiteY20-1940" fmla="*/ 108131 h 1653306"/>
              <a:gd name="connsiteX21-1941" fmla="*/ 1758787 w 2393907"/>
              <a:gd name="connsiteY21-1942" fmla="*/ 553 h 1653306"/>
              <a:gd name="connsiteX0-1943" fmla="*/ 1758787 w 2393907"/>
              <a:gd name="connsiteY0-1944" fmla="*/ 553 h 1653306"/>
              <a:gd name="connsiteX1-1945" fmla="*/ 1944698 w 2393907"/>
              <a:gd name="connsiteY1-1946" fmla="*/ 57108 h 1653306"/>
              <a:gd name="connsiteX2-1947" fmla="*/ 2069666 w 2393907"/>
              <a:gd name="connsiteY2-1948" fmla="*/ 244644 h 1653306"/>
              <a:gd name="connsiteX3-1949" fmla="*/ 2305800 w 2393907"/>
              <a:gd name="connsiteY3-1950" fmla="*/ 375571 h 1653306"/>
              <a:gd name="connsiteX4-1951" fmla="*/ 2316317 w 2393907"/>
              <a:gd name="connsiteY4-1952" fmla="*/ 619831 h 1653306"/>
              <a:gd name="connsiteX5-1953" fmla="*/ 2382616 w 2393907"/>
              <a:gd name="connsiteY5-1954" fmla="*/ 911053 h 1653306"/>
              <a:gd name="connsiteX6-1955" fmla="*/ 2072037 w 2393907"/>
              <a:gd name="connsiteY6-1956" fmla="*/ 1165974 h 1653306"/>
              <a:gd name="connsiteX7-1957" fmla="*/ 1960855 w 2393907"/>
              <a:gd name="connsiteY7-1958" fmla="*/ 1384408 h 1653306"/>
              <a:gd name="connsiteX8-1959" fmla="*/ 1582316 w 2393907"/>
              <a:gd name="connsiteY8-1960" fmla="*/ 1410856 h 1653306"/>
              <a:gd name="connsiteX9-1961" fmla="*/ 1311804 w 2393907"/>
              <a:gd name="connsiteY9-1962" fmla="*/ 1643885 h 1653306"/>
              <a:gd name="connsiteX10-1963" fmla="*/ 914061 w 2393907"/>
              <a:gd name="connsiteY10-1964" fmla="*/ 1501645 h 1653306"/>
              <a:gd name="connsiteX11-1965" fmla="*/ 439586 w 2393907"/>
              <a:gd name="connsiteY11-1966" fmla="*/ 1395059 h 1653306"/>
              <a:gd name="connsiteX12-1967" fmla="*/ 138814 w 2393907"/>
              <a:gd name="connsiteY12-1968" fmla="*/ 1307386 h 1653306"/>
              <a:gd name="connsiteX13-1969" fmla="*/ 118962 w 2393907"/>
              <a:gd name="connsiteY13-1970" fmla="*/ 993619 h 1653306"/>
              <a:gd name="connsiteX14-1971" fmla="*/ 1748 w 2393907"/>
              <a:gd name="connsiteY14-1972" fmla="*/ 777036 h 1653306"/>
              <a:gd name="connsiteX15-1973" fmla="*/ 215811 w 2393907"/>
              <a:gd name="connsiteY15-1974" fmla="*/ 584531 h 1653306"/>
              <a:gd name="connsiteX16-1975" fmla="*/ 217859 w 2393907"/>
              <a:gd name="connsiteY16-1976" fmla="*/ 579456 h 1653306"/>
              <a:gd name="connsiteX17-1977" fmla="*/ 369581 w 2393907"/>
              <a:gd name="connsiteY17-1978" fmla="*/ 242744 h 1653306"/>
              <a:gd name="connsiteX18-1979" fmla="*/ 774457 w 2393907"/>
              <a:gd name="connsiteY18-1980" fmla="*/ 235231 h 1653306"/>
              <a:gd name="connsiteX19-1981" fmla="*/ 1119269 w 2393907"/>
              <a:gd name="connsiteY19-1982" fmla="*/ 22676 h 1653306"/>
              <a:gd name="connsiteX20-1983" fmla="*/ 1474907 w 2393907"/>
              <a:gd name="connsiteY20-1984" fmla="*/ 108131 h 1653306"/>
              <a:gd name="connsiteX21-1985" fmla="*/ 1758787 w 2393907"/>
              <a:gd name="connsiteY21-1986" fmla="*/ 553 h 1653306"/>
              <a:gd name="connsiteX0-1987" fmla="*/ 1758989 w 2394109"/>
              <a:gd name="connsiteY0-1988" fmla="*/ 553 h 1653306"/>
              <a:gd name="connsiteX1-1989" fmla="*/ 1944900 w 2394109"/>
              <a:gd name="connsiteY1-1990" fmla="*/ 57108 h 1653306"/>
              <a:gd name="connsiteX2-1991" fmla="*/ 2069868 w 2394109"/>
              <a:gd name="connsiteY2-1992" fmla="*/ 244644 h 1653306"/>
              <a:gd name="connsiteX3-1993" fmla="*/ 2306002 w 2394109"/>
              <a:gd name="connsiteY3-1994" fmla="*/ 375571 h 1653306"/>
              <a:gd name="connsiteX4-1995" fmla="*/ 2316519 w 2394109"/>
              <a:gd name="connsiteY4-1996" fmla="*/ 619831 h 1653306"/>
              <a:gd name="connsiteX5-1997" fmla="*/ 2382818 w 2394109"/>
              <a:gd name="connsiteY5-1998" fmla="*/ 911053 h 1653306"/>
              <a:gd name="connsiteX6-1999" fmla="*/ 2072239 w 2394109"/>
              <a:gd name="connsiteY6-2000" fmla="*/ 1165974 h 1653306"/>
              <a:gd name="connsiteX7-2001" fmla="*/ 1961057 w 2394109"/>
              <a:gd name="connsiteY7-2002" fmla="*/ 1384408 h 1653306"/>
              <a:gd name="connsiteX8-2003" fmla="*/ 1582518 w 2394109"/>
              <a:gd name="connsiteY8-2004" fmla="*/ 1410856 h 1653306"/>
              <a:gd name="connsiteX9-2005" fmla="*/ 1312006 w 2394109"/>
              <a:gd name="connsiteY9-2006" fmla="*/ 1643885 h 1653306"/>
              <a:gd name="connsiteX10-2007" fmla="*/ 914263 w 2394109"/>
              <a:gd name="connsiteY10-2008" fmla="*/ 1501645 h 1653306"/>
              <a:gd name="connsiteX11-2009" fmla="*/ 439788 w 2394109"/>
              <a:gd name="connsiteY11-2010" fmla="*/ 1395059 h 1653306"/>
              <a:gd name="connsiteX12-2011" fmla="*/ 139016 w 2394109"/>
              <a:gd name="connsiteY12-2012" fmla="*/ 1307386 h 1653306"/>
              <a:gd name="connsiteX13-2013" fmla="*/ 132707 w 2394109"/>
              <a:gd name="connsiteY13-2014" fmla="*/ 1041602 h 1653306"/>
              <a:gd name="connsiteX14-2015" fmla="*/ 1950 w 2394109"/>
              <a:gd name="connsiteY14-2016" fmla="*/ 777036 h 1653306"/>
              <a:gd name="connsiteX15-2017" fmla="*/ 216013 w 2394109"/>
              <a:gd name="connsiteY15-2018" fmla="*/ 584531 h 1653306"/>
              <a:gd name="connsiteX16-2019" fmla="*/ 218061 w 2394109"/>
              <a:gd name="connsiteY16-2020" fmla="*/ 579456 h 1653306"/>
              <a:gd name="connsiteX17-2021" fmla="*/ 369783 w 2394109"/>
              <a:gd name="connsiteY17-2022" fmla="*/ 242744 h 1653306"/>
              <a:gd name="connsiteX18-2023" fmla="*/ 774659 w 2394109"/>
              <a:gd name="connsiteY18-2024" fmla="*/ 235231 h 1653306"/>
              <a:gd name="connsiteX19-2025" fmla="*/ 1119471 w 2394109"/>
              <a:gd name="connsiteY19-2026" fmla="*/ 22676 h 1653306"/>
              <a:gd name="connsiteX20-2027" fmla="*/ 1475109 w 2394109"/>
              <a:gd name="connsiteY20-2028" fmla="*/ 108131 h 1653306"/>
              <a:gd name="connsiteX21-2029" fmla="*/ 1758989 w 2394109"/>
              <a:gd name="connsiteY21-2030" fmla="*/ 553 h 1653306"/>
              <a:gd name="connsiteX0-2031" fmla="*/ 1737117 w 2372237"/>
              <a:gd name="connsiteY0-2032" fmla="*/ 553 h 1653306"/>
              <a:gd name="connsiteX1-2033" fmla="*/ 1923028 w 2372237"/>
              <a:gd name="connsiteY1-2034" fmla="*/ 57108 h 1653306"/>
              <a:gd name="connsiteX2-2035" fmla="*/ 2047996 w 2372237"/>
              <a:gd name="connsiteY2-2036" fmla="*/ 244644 h 1653306"/>
              <a:gd name="connsiteX3-2037" fmla="*/ 2284130 w 2372237"/>
              <a:gd name="connsiteY3-2038" fmla="*/ 375571 h 1653306"/>
              <a:gd name="connsiteX4-2039" fmla="*/ 2294647 w 2372237"/>
              <a:gd name="connsiteY4-2040" fmla="*/ 619831 h 1653306"/>
              <a:gd name="connsiteX5-2041" fmla="*/ 2360946 w 2372237"/>
              <a:gd name="connsiteY5-2042" fmla="*/ 911053 h 1653306"/>
              <a:gd name="connsiteX6-2043" fmla="*/ 2050367 w 2372237"/>
              <a:gd name="connsiteY6-2044" fmla="*/ 1165974 h 1653306"/>
              <a:gd name="connsiteX7-2045" fmla="*/ 1939185 w 2372237"/>
              <a:gd name="connsiteY7-2046" fmla="*/ 1384408 h 1653306"/>
              <a:gd name="connsiteX8-2047" fmla="*/ 1560646 w 2372237"/>
              <a:gd name="connsiteY8-2048" fmla="*/ 1410856 h 1653306"/>
              <a:gd name="connsiteX9-2049" fmla="*/ 1290134 w 2372237"/>
              <a:gd name="connsiteY9-2050" fmla="*/ 1643885 h 1653306"/>
              <a:gd name="connsiteX10-2051" fmla="*/ 892391 w 2372237"/>
              <a:gd name="connsiteY10-2052" fmla="*/ 1501645 h 1653306"/>
              <a:gd name="connsiteX11-2053" fmla="*/ 417916 w 2372237"/>
              <a:gd name="connsiteY11-2054" fmla="*/ 1395059 h 1653306"/>
              <a:gd name="connsiteX12-2055" fmla="*/ 117144 w 2372237"/>
              <a:gd name="connsiteY12-2056" fmla="*/ 1307386 h 1653306"/>
              <a:gd name="connsiteX13-2057" fmla="*/ 110835 w 2372237"/>
              <a:gd name="connsiteY13-2058" fmla="*/ 1041602 h 1653306"/>
              <a:gd name="connsiteX14-2059" fmla="*/ 2741 w 2372237"/>
              <a:gd name="connsiteY14-2060" fmla="*/ 793876 h 1653306"/>
              <a:gd name="connsiteX15-2061" fmla="*/ 194141 w 2372237"/>
              <a:gd name="connsiteY15-2062" fmla="*/ 584531 h 1653306"/>
              <a:gd name="connsiteX16-2063" fmla="*/ 196189 w 2372237"/>
              <a:gd name="connsiteY16-2064" fmla="*/ 579456 h 1653306"/>
              <a:gd name="connsiteX17-2065" fmla="*/ 347911 w 2372237"/>
              <a:gd name="connsiteY17-2066" fmla="*/ 242744 h 1653306"/>
              <a:gd name="connsiteX18-2067" fmla="*/ 752787 w 2372237"/>
              <a:gd name="connsiteY18-2068" fmla="*/ 235231 h 1653306"/>
              <a:gd name="connsiteX19-2069" fmla="*/ 1097599 w 2372237"/>
              <a:gd name="connsiteY19-2070" fmla="*/ 22676 h 1653306"/>
              <a:gd name="connsiteX20-2071" fmla="*/ 1453237 w 2372237"/>
              <a:gd name="connsiteY20-2072" fmla="*/ 108131 h 1653306"/>
              <a:gd name="connsiteX21-2073" fmla="*/ 1737117 w 2372237"/>
              <a:gd name="connsiteY21-2074" fmla="*/ 553 h 1653306"/>
              <a:gd name="connsiteX0-2075" fmla="*/ 1737117 w 2372237"/>
              <a:gd name="connsiteY0-2076" fmla="*/ 553 h 1653306"/>
              <a:gd name="connsiteX1-2077" fmla="*/ 1923028 w 2372237"/>
              <a:gd name="connsiteY1-2078" fmla="*/ 57108 h 1653306"/>
              <a:gd name="connsiteX2-2079" fmla="*/ 2047996 w 2372237"/>
              <a:gd name="connsiteY2-2080" fmla="*/ 244644 h 1653306"/>
              <a:gd name="connsiteX3-2081" fmla="*/ 2284130 w 2372237"/>
              <a:gd name="connsiteY3-2082" fmla="*/ 375571 h 1653306"/>
              <a:gd name="connsiteX4-2083" fmla="*/ 2294647 w 2372237"/>
              <a:gd name="connsiteY4-2084" fmla="*/ 619831 h 1653306"/>
              <a:gd name="connsiteX5-2085" fmla="*/ 2360946 w 2372237"/>
              <a:gd name="connsiteY5-2086" fmla="*/ 911053 h 1653306"/>
              <a:gd name="connsiteX6-2087" fmla="*/ 2050367 w 2372237"/>
              <a:gd name="connsiteY6-2088" fmla="*/ 1165974 h 1653306"/>
              <a:gd name="connsiteX7-2089" fmla="*/ 1939185 w 2372237"/>
              <a:gd name="connsiteY7-2090" fmla="*/ 1384408 h 1653306"/>
              <a:gd name="connsiteX8-2091" fmla="*/ 1560646 w 2372237"/>
              <a:gd name="connsiteY8-2092" fmla="*/ 1410856 h 1653306"/>
              <a:gd name="connsiteX9-2093" fmla="*/ 1290134 w 2372237"/>
              <a:gd name="connsiteY9-2094" fmla="*/ 1643885 h 1653306"/>
              <a:gd name="connsiteX10-2095" fmla="*/ 892391 w 2372237"/>
              <a:gd name="connsiteY10-2096" fmla="*/ 1501645 h 1653306"/>
              <a:gd name="connsiteX11-2097" fmla="*/ 417916 w 2372237"/>
              <a:gd name="connsiteY11-2098" fmla="*/ 1395059 h 1653306"/>
              <a:gd name="connsiteX12-2099" fmla="*/ 135109 w 2372237"/>
              <a:gd name="connsiteY12-2100" fmla="*/ 1314900 h 1653306"/>
              <a:gd name="connsiteX13-2101" fmla="*/ 110835 w 2372237"/>
              <a:gd name="connsiteY13-2102" fmla="*/ 1041602 h 1653306"/>
              <a:gd name="connsiteX14-2103" fmla="*/ 2741 w 2372237"/>
              <a:gd name="connsiteY14-2104" fmla="*/ 793876 h 1653306"/>
              <a:gd name="connsiteX15-2105" fmla="*/ 194141 w 2372237"/>
              <a:gd name="connsiteY15-2106" fmla="*/ 584531 h 1653306"/>
              <a:gd name="connsiteX16-2107" fmla="*/ 196189 w 2372237"/>
              <a:gd name="connsiteY16-2108" fmla="*/ 579456 h 1653306"/>
              <a:gd name="connsiteX17-2109" fmla="*/ 347911 w 2372237"/>
              <a:gd name="connsiteY17-2110" fmla="*/ 242744 h 1653306"/>
              <a:gd name="connsiteX18-2111" fmla="*/ 752787 w 2372237"/>
              <a:gd name="connsiteY18-2112" fmla="*/ 235231 h 1653306"/>
              <a:gd name="connsiteX19-2113" fmla="*/ 1097599 w 2372237"/>
              <a:gd name="connsiteY19-2114" fmla="*/ 22676 h 1653306"/>
              <a:gd name="connsiteX20-2115" fmla="*/ 1453237 w 2372237"/>
              <a:gd name="connsiteY20-2116" fmla="*/ 108131 h 1653306"/>
              <a:gd name="connsiteX21-2117" fmla="*/ 1737117 w 2372237"/>
              <a:gd name="connsiteY21-2118" fmla="*/ 553 h 16533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</a:cxnLst>
            <a:rect l="l" t="t" r="r" b="b"/>
            <a:pathLst>
              <a:path w="2372237" h="1653306">
                <a:moveTo>
                  <a:pt x="1737117" y="553"/>
                </a:moveTo>
                <a:cubicBezTo>
                  <a:pt x="1765442" y="2738"/>
                  <a:pt x="1871215" y="16426"/>
                  <a:pt x="1923028" y="57108"/>
                </a:cubicBezTo>
                <a:cubicBezTo>
                  <a:pt x="1974841" y="97790"/>
                  <a:pt x="2032057" y="164041"/>
                  <a:pt x="2047996" y="244644"/>
                </a:cubicBezTo>
                <a:cubicBezTo>
                  <a:pt x="2143627" y="268424"/>
                  <a:pt x="2243022" y="313040"/>
                  <a:pt x="2284130" y="375571"/>
                </a:cubicBezTo>
                <a:cubicBezTo>
                  <a:pt x="2325238" y="438102"/>
                  <a:pt x="2323037" y="559491"/>
                  <a:pt x="2294647" y="619831"/>
                </a:cubicBezTo>
                <a:cubicBezTo>
                  <a:pt x="2364433" y="702583"/>
                  <a:pt x="2388838" y="809855"/>
                  <a:pt x="2360946" y="911053"/>
                </a:cubicBezTo>
                <a:cubicBezTo>
                  <a:pt x="2323867" y="1045588"/>
                  <a:pt x="2201119" y="1146342"/>
                  <a:pt x="2050367" y="1165974"/>
                </a:cubicBezTo>
                <a:cubicBezTo>
                  <a:pt x="2049648" y="1249947"/>
                  <a:pt x="2009082" y="1329587"/>
                  <a:pt x="1939185" y="1384408"/>
                </a:cubicBezTo>
                <a:cubicBezTo>
                  <a:pt x="1832984" y="1467715"/>
                  <a:pt x="1679576" y="1478420"/>
                  <a:pt x="1560646" y="1410856"/>
                </a:cubicBezTo>
                <a:cubicBezTo>
                  <a:pt x="1522183" y="1526908"/>
                  <a:pt x="1419191" y="1615622"/>
                  <a:pt x="1290134" y="1643885"/>
                </a:cubicBezTo>
                <a:cubicBezTo>
                  <a:pt x="1138054" y="1677186"/>
                  <a:pt x="979333" y="1620438"/>
                  <a:pt x="892391" y="1501645"/>
                </a:cubicBezTo>
                <a:cubicBezTo>
                  <a:pt x="687183" y="1614400"/>
                  <a:pt x="537012" y="1584972"/>
                  <a:pt x="417916" y="1395059"/>
                </a:cubicBezTo>
                <a:cubicBezTo>
                  <a:pt x="300923" y="1407542"/>
                  <a:pt x="186289" y="1373809"/>
                  <a:pt x="135109" y="1314900"/>
                </a:cubicBezTo>
                <a:cubicBezTo>
                  <a:pt x="83929" y="1255991"/>
                  <a:pt x="52560" y="1098127"/>
                  <a:pt x="110835" y="1041602"/>
                </a:cubicBezTo>
                <a:cubicBezTo>
                  <a:pt x="28154" y="997263"/>
                  <a:pt x="-11143" y="870054"/>
                  <a:pt x="2741" y="793876"/>
                </a:cubicBezTo>
                <a:cubicBezTo>
                  <a:pt x="16625" y="717698"/>
                  <a:pt x="82461" y="595051"/>
                  <a:pt x="194141" y="584531"/>
                </a:cubicBezTo>
                <a:cubicBezTo>
                  <a:pt x="194805" y="582827"/>
                  <a:pt x="195524" y="581160"/>
                  <a:pt x="196189" y="579456"/>
                </a:cubicBezTo>
                <a:cubicBezTo>
                  <a:pt x="181191" y="478962"/>
                  <a:pt x="255145" y="300115"/>
                  <a:pt x="347911" y="242744"/>
                </a:cubicBezTo>
                <a:cubicBezTo>
                  <a:pt x="440677" y="185373"/>
                  <a:pt x="601094" y="154295"/>
                  <a:pt x="752787" y="235231"/>
                </a:cubicBezTo>
                <a:cubicBezTo>
                  <a:pt x="837366" y="127996"/>
                  <a:pt x="946413" y="38960"/>
                  <a:pt x="1097599" y="22676"/>
                </a:cubicBezTo>
                <a:cubicBezTo>
                  <a:pt x="1184154" y="11489"/>
                  <a:pt x="1400219" y="44752"/>
                  <a:pt x="1453237" y="108131"/>
                </a:cubicBezTo>
                <a:cubicBezTo>
                  <a:pt x="1510599" y="46623"/>
                  <a:pt x="1652143" y="-6000"/>
                  <a:pt x="1737117" y="5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 userDrawn="1"/>
        </p:nvSpPr>
        <p:spPr>
          <a:xfrm rot="11155314">
            <a:off x="82933" y="86379"/>
            <a:ext cx="11913245" cy="6742012"/>
          </a:xfrm>
          <a:custGeom>
            <a:avLst/>
            <a:gdLst>
              <a:gd name="connsiteX0" fmla="*/ 668773 w 2393907"/>
              <a:gd name="connsiteY0" fmla="*/ 568658 h 1600916"/>
              <a:gd name="connsiteX1" fmla="*/ 337779 w 2393907"/>
              <a:gd name="connsiteY1" fmla="*/ 925846 h 1600916"/>
              <a:gd name="connsiteX2" fmla="*/ 668773 w 2393907"/>
              <a:gd name="connsiteY2" fmla="*/ 1283034 h 1600916"/>
              <a:gd name="connsiteX3" fmla="*/ 999767 w 2393907"/>
              <a:gd name="connsiteY3" fmla="*/ 925846 h 1600916"/>
              <a:gd name="connsiteX4" fmla="*/ 668773 w 2393907"/>
              <a:gd name="connsiteY4" fmla="*/ 568658 h 1600916"/>
              <a:gd name="connsiteX5" fmla="*/ 1880882 w 2393907"/>
              <a:gd name="connsiteY5" fmla="*/ 1198 h 1600916"/>
              <a:gd name="connsiteX6" fmla="*/ 1964618 w 2393907"/>
              <a:gd name="connsiteY6" fmla="*/ 20336 h 1600916"/>
              <a:gd name="connsiteX7" fmla="*/ 2122620 w 2393907"/>
              <a:gd name="connsiteY7" fmla="*/ 201322 h 1600916"/>
              <a:gd name="connsiteX8" fmla="*/ 2325393 w 2393907"/>
              <a:gd name="connsiteY8" fmla="*/ 376973 h 1600916"/>
              <a:gd name="connsiteX9" fmla="*/ 2316317 w 2393907"/>
              <a:gd name="connsiteY9" fmla="*/ 567441 h 1600916"/>
              <a:gd name="connsiteX10" fmla="*/ 2382616 w 2393907"/>
              <a:gd name="connsiteY10" fmla="*/ 858663 h 1600916"/>
              <a:gd name="connsiteX11" fmla="*/ 2072037 w 2393907"/>
              <a:gd name="connsiteY11" fmla="*/ 1113584 h 1600916"/>
              <a:gd name="connsiteX12" fmla="*/ 1960855 w 2393907"/>
              <a:gd name="connsiteY12" fmla="*/ 1332018 h 1600916"/>
              <a:gd name="connsiteX13" fmla="*/ 1582316 w 2393907"/>
              <a:gd name="connsiteY13" fmla="*/ 1358466 h 1600916"/>
              <a:gd name="connsiteX14" fmla="*/ 1311804 w 2393907"/>
              <a:gd name="connsiteY14" fmla="*/ 1591495 h 1600916"/>
              <a:gd name="connsiteX15" fmla="*/ 914061 w 2393907"/>
              <a:gd name="connsiteY15" fmla="*/ 1449255 h 1600916"/>
              <a:gd name="connsiteX16" fmla="*/ 323230 w 2393907"/>
              <a:gd name="connsiteY16" fmla="*/ 1308719 h 1600916"/>
              <a:gd name="connsiteX17" fmla="*/ 63454 w 2393907"/>
              <a:gd name="connsiteY17" fmla="*/ 1152329 h 1600916"/>
              <a:gd name="connsiteX18" fmla="*/ 118962 w 2393907"/>
              <a:gd name="connsiteY18" fmla="*/ 941229 h 1600916"/>
              <a:gd name="connsiteX19" fmla="*/ 1748 w 2393907"/>
              <a:gd name="connsiteY19" fmla="*/ 724646 h 1600916"/>
              <a:gd name="connsiteX20" fmla="*/ 215811 w 2393907"/>
              <a:gd name="connsiteY20" fmla="*/ 532141 h 1600916"/>
              <a:gd name="connsiteX21" fmla="*/ 217859 w 2393907"/>
              <a:gd name="connsiteY21" fmla="*/ 527066 h 1600916"/>
              <a:gd name="connsiteX22" fmla="*/ 313213 w 2393907"/>
              <a:gd name="connsiteY22" fmla="*/ 250624 h 1600916"/>
              <a:gd name="connsiteX23" fmla="*/ 777090 w 2393907"/>
              <a:gd name="connsiteY23" fmla="*/ 187468 h 1600916"/>
              <a:gd name="connsiteX24" fmla="*/ 1244785 w 2393907"/>
              <a:gd name="connsiteY24" fmla="*/ 121904 h 1600916"/>
              <a:gd name="connsiteX25" fmla="*/ 1427026 w 2393907"/>
              <a:gd name="connsiteY25" fmla="*/ 2186 h 1600916"/>
              <a:gd name="connsiteX26" fmla="*/ 1653043 w 2393907"/>
              <a:gd name="connsiteY26" fmla="*/ 86678 h 1600916"/>
              <a:gd name="connsiteX27" fmla="*/ 1880882 w 2393907"/>
              <a:gd name="connsiteY27" fmla="*/ 1198 h 1600916"/>
              <a:gd name="connsiteX0-1" fmla="*/ 999767 w 2393907"/>
              <a:gd name="connsiteY0-2" fmla="*/ 925846 h 1600916"/>
              <a:gd name="connsiteX1-3" fmla="*/ 337779 w 2393907"/>
              <a:gd name="connsiteY1-4" fmla="*/ 925846 h 1600916"/>
              <a:gd name="connsiteX2-5" fmla="*/ 668773 w 2393907"/>
              <a:gd name="connsiteY2-6" fmla="*/ 1283034 h 1600916"/>
              <a:gd name="connsiteX3-7" fmla="*/ 999767 w 2393907"/>
              <a:gd name="connsiteY3-8" fmla="*/ 925846 h 1600916"/>
              <a:gd name="connsiteX4-9" fmla="*/ 1880882 w 2393907"/>
              <a:gd name="connsiteY4-10" fmla="*/ 1198 h 1600916"/>
              <a:gd name="connsiteX5-11" fmla="*/ 1964618 w 2393907"/>
              <a:gd name="connsiteY5-12" fmla="*/ 20336 h 1600916"/>
              <a:gd name="connsiteX6-13" fmla="*/ 2122620 w 2393907"/>
              <a:gd name="connsiteY6-14" fmla="*/ 201322 h 1600916"/>
              <a:gd name="connsiteX7-15" fmla="*/ 2325393 w 2393907"/>
              <a:gd name="connsiteY7-16" fmla="*/ 376973 h 1600916"/>
              <a:gd name="connsiteX8-17" fmla="*/ 2316317 w 2393907"/>
              <a:gd name="connsiteY8-18" fmla="*/ 567441 h 1600916"/>
              <a:gd name="connsiteX9-19" fmla="*/ 2382616 w 2393907"/>
              <a:gd name="connsiteY9-20" fmla="*/ 858663 h 1600916"/>
              <a:gd name="connsiteX10-21" fmla="*/ 2072037 w 2393907"/>
              <a:gd name="connsiteY10-22" fmla="*/ 1113584 h 1600916"/>
              <a:gd name="connsiteX11-23" fmla="*/ 1960855 w 2393907"/>
              <a:gd name="connsiteY11-24" fmla="*/ 1332018 h 1600916"/>
              <a:gd name="connsiteX12-25" fmla="*/ 1582316 w 2393907"/>
              <a:gd name="connsiteY12-26" fmla="*/ 1358466 h 1600916"/>
              <a:gd name="connsiteX13-27" fmla="*/ 1311804 w 2393907"/>
              <a:gd name="connsiteY13-28" fmla="*/ 1591495 h 1600916"/>
              <a:gd name="connsiteX14-29" fmla="*/ 914061 w 2393907"/>
              <a:gd name="connsiteY14-30" fmla="*/ 1449255 h 1600916"/>
              <a:gd name="connsiteX15-31" fmla="*/ 323230 w 2393907"/>
              <a:gd name="connsiteY15-32" fmla="*/ 1308719 h 1600916"/>
              <a:gd name="connsiteX16-33" fmla="*/ 63454 w 2393907"/>
              <a:gd name="connsiteY16-34" fmla="*/ 1152329 h 1600916"/>
              <a:gd name="connsiteX17-35" fmla="*/ 118962 w 2393907"/>
              <a:gd name="connsiteY17-36" fmla="*/ 941229 h 1600916"/>
              <a:gd name="connsiteX18-37" fmla="*/ 1748 w 2393907"/>
              <a:gd name="connsiteY18-38" fmla="*/ 724646 h 1600916"/>
              <a:gd name="connsiteX19-39" fmla="*/ 215811 w 2393907"/>
              <a:gd name="connsiteY19-40" fmla="*/ 532141 h 1600916"/>
              <a:gd name="connsiteX20-41" fmla="*/ 217859 w 2393907"/>
              <a:gd name="connsiteY20-42" fmla="*/ 527066 h 1600916"/>
              <a:gd name="connsiteX21-43" fmla="*/ 313213 w 2393907"/>
              <a:gd name="connsiteY21-44" fmla="*/ 250624 h 1600916"/>
              <a:gd name="connsiteX22-45" fmla="*/ 777090 w 2393907"/>
              <a:gd name="connsiteY22-46" fmla="*/ 187468 h 1600916"/>
              <a:gd name="connsiteX23-47" fmla="*/ 1244785 w 2393907"/>
              <a:gd name="connsiteY23-48" fmla="*/ 121904 h 1600916"/>
              <a:gd name="connsiteX24-49" fmla="*/ 1427026 w 2393907"/>
              <a:gd name="connsiteY24-50" fmla="*/ 2186 h 1600916"/>
              <a:gd name="connsiteX25-51" fmla="*/ 1653043 w 2393907"/>
              <a:gd name="connsiteY25-52" fmla="*/ 86678 h 1600916"/>
              <a:gd name="connsiteX26-53" fmla="*/ 1880882 w 2393907"/>
              <a:gd name="connsiteY26-54" fmla="*/ 1198 h 1600916"/>
              <a:gd name="connsiteX0-55" fmla="*/ 999767 w 2393907"/>
              <a:gd name="connsiteY0-56" fmla="*/ 925846 h 1600916"/>
              <a:gd name="connsiteX1-57" fmla="*/ 668773 w 2393907"/>
              <a:gd name="connsiteY1-58" fmla="*/ 1283034 h 1600916"/>
              <a:gd name="connsiteX2-59" fmla="*/ 999767 w 2393907"/>
              <a:gd name="connsiteY2-60" fmla="*/ 925846 h 1600916"/>
              <a:gd name="connsiteX3-61" fmla="*/ 1880882 w 2393907"/>
              <a:gd name="connsiteY3-62" fmla="*/ 1198 h 1600916"/>
              <a:gd name="connsiteX4-63" fmla="*/ 1964618 w 2393907"/>
              <a:gd name="connsiteY4-64" fmla="*/ 20336 h 1600916"/>
              <a:gd name="connsiteX5-65" fmla="*/ 2122620 w 2393907"/>
              <a:gd name="connsiteY5-66" fmla="*/ 201322 h 1600916"/>
              <a:gd name="connsiteX6-67" fmla="*/ 2325393 w 2393907"/>
              <a:gd name="connsiteY6-68" fmla="*/ 376973 h 1600916"/>
              <a:gd name="connsiteX7-69" fmla="*/ 2316317 w 2393907"/>
              <a:gd name="connsiteY7-70" fmla="*/ 567441 h 1600916"/>
              <a:gd name="connsiteX8-71" fmla="*/ 2382616 w 2393907"/>
              <a:gd name="connsiteY8-72" fmla="*/ 858663 h 1600916"/>
              <a:gd name="connsiteX9-73" fmla="*/ 2072037 w 2393907"/>
              <a:gd name="connsiteY9-74" fmla="*/ 1113584 h 1600916"/>
              <a:gd name="connsiteX10-75" fmla="*/ 1960855 w 2393907"/>
              <a:gd name="connsiteY10-76" fmla="*/ 1332018 h 1600916"/>
              <a:gd name="connsiteX11-77" fmla="*/ 1582316 w 2393907"/>
              <a:gd name="connsiteY11-78" fmla="*/ 1358466 h 1600916"/>
              <a:gd name="connsiteX12-79" fmla="*/ 1311804 w 2393907"/>
              <a:gd name="connsiteY12-80" fmla="*/ 1591495 h 1600916"/>
              <a:gd name="connsiteX13-81" fmla="*/ 914061 w 2393907"/>
              <a:gd name="connsiteY13-82" fmla="*/ 1449255 h 1600916"/>
              <a:gd name="connsiteX14-83" fmla="*/ 323230 w 2393907"/>
              <a:gd name="connsiteY14-84" fmla="*/ 1308719 h 1600916"/>
              <a:gd name="connsiteX15-85" fmla="*/ 63454 w 2393907"/>
              <a:gd name="connsiteY15-86" fmla="*/ 1152329 h 1600916"/>
              <a:gd name="connsiteX16-87" fmla="*/ 118962 w 2393907"/>
              <a:gd name="connsiteY16-88" fmla="*/ 941229 h 1600916"/>
              <a:gd name="connsiteX17-89" fmla="*/ 1748 w 2393907"/>
              <a:gd name="connsiteY17-90" fmla="*/ 724646 h 1600916"/>
              <a:gd name="connsiteX18-91" fmla="*/ 215811 w 2393907"/>
              <a:gd name="connsiteY18-92" fmla="*/ 532141 h 1600916"/>
              <a:gd name="connsiteX19-93" fmla="*/ 217859 w 2393907"/>
              <a:gd name="connsiteY19-94" fmla="*/ 527066 h 1600916"/>
              <a:gd name="connsiteX20-95" fmla="*/ 313213 w 2393907"/>
              <a:gd name="connsiteY20-96" fmla="*/ 250624 h 1600916"/>
              <a:gd name="connsiteX21-97" fmla="*/ 777090 w 2393907"/>
              <a:gd name="connsiteY21-98" fmla="*/ 187468 h 1600916"/>
              <a:gd name="connsiteX22-99" fmla="*/ 1244785 w 2393907"/>
              <a:gd name="connsiteY22-100" fmla="*/ 121904 h 1600916"/>
              <a:gd name="connsiteX23-101" fmla="*/ 1427026 w 2393907"/>
              <a:gd name="connsiteY23-102" fmla="*/ 2186 h 1600916"/>
              <a:gd name="connsiteX24-103" fmla="*/ 1653043 w 2393907"/>
              <a:gd name="connsiteY24-104" fmla="*/ 86678 h 1600916"/>
              <a:gd name="connsiteX25-105" fmla="*/ 1880882 w 2393907"/>
              <a:gd name="connsiteY25-106" fmla="*/ 1198 h 1600916"/>
              <a:gd name="connsiteX0-107" fmla="*/ 1880882 w 2393907"/>
              <a:gd name="connsiteY0-108" fmla="*/ 1198 h 1600916"/>
              <a:gd name="connsiteX1-109" fmla="*/ 1964618 w 2393907"/>
              <a:gd name="connsiteY1-110" fmla="*/ 20336 h 1600916"/>
              <a:gd name="connsiteX2-111" fmla="*/ 2122620 w 2393907"/>
              <a:gd name="connsiteY2-112" fmla="*/ 201322 h 1600916"/>
              <a:gd name="connsiteX3-113" fmla="*/ 2325393 w 2393907"/>
              <a:gd name="connsiteY3-114" fmla="*/ 376973 h 1600916"/>
              <a:gd name="connsiteX4-115" fmla="*/ 2316317 w 2393907"/>
              <a:gd name="connsiteY4-116" fmla="*/ 567441 h 1600916"/>
              <a:gd name="connsiteX5-117" fmla="*/ 2382616 w 2393907"/>
              <a:gd name="connsiteY5-118" fmla="*/ 858663 h 1600916"/>
              <a:gd name="connsiteX6-119" fmla="*/ 2072037 w 2393907"/>
              <a:gd name="connsiteY6-120" fmla="*/ 1113584 h 1600916"/>
              <a:gd name="connsiteX7-121" fmla="*/ 1960855 w 2393907"/>
              <a:gd name="connsiteY7-122" fmla="*/ 1332018 h 1600916"/>
              <a:gd name="connsiteX8-123" fmla="*/ 1582316 w 2393907"/>
              <a:gd name="connsiteY8-124" fmla="*/ 1358466 h 1600916"/>
              <a:gd name="connsiteX9-125" fmla="*/ 1311804 w 2393907"/>
              <a:gd name="connsiteY9-126" fmla="*/ 1591495 h 1600916"/>
              <a:gd name="connsiteX10-127" fmla="*/ 914061 w 2393907"/>
              <a:gd name="connsiteY10-128" fmla="*/ 1449255 h 1600916"/>
              <a:gd name="connsiteX11-129" fmla="*/ 323230 w 2393907"/>
              <a:gd name="connsiteY11-130" fmla="*/ 1308719 h 1600916"/>
              <a:gd name="connsiteX12-131" fmla="*/ 63454 w 2393907"/>
              <a:gd name="connsiteY12-132" fmla="*/ 1152329 h 1600916"/>
              <a:gd name="connsiteX13-133" fmla="*/ 118962 w 2393907"/>
              <a:gd name="connsiteY13-134" fmla="*/ 941229 h 1600916"/>
              <a:gd name="connsiteX14-135" fmla="*/ 1748 w 2393907"/>
              <a:gd name="connsiteY14-136" fmla="*/ 724646 h 1600916"/>
              <a:gd name="connsiteX15-137" fmla="*/ 215811 w 2393907"/>
              <a:gd name="connsiteY15-138" fmla="*/ 532141 h 1600916"/>
              <a:gd name="connsiteX16-139" fmla="*/ 217859 w 2393907"/>
              <a:gd name="connsiteY16-140" fmla="*/ 527066 h 1600916"/>
              <a:gd name="connsiteX17-141" fmla="*/ 313213 w 2393907"/>
              <a:gd name="connsiteY17-142" fmla="*/ 250624 h 1600916"/>
              <a:gd name="connsiteX18-143" fmla="*/ 777090 w 2393907"/>
              <a:gd name="connsiteY18-144" fmla="*/ 187468 h 1600916"/>
              <a:gd name="connsiteX19-145" fmla="*/ 1244785 w 2393907"/>
              <a:gd name="connsiteY19-146" fmla="*/ 121904 h 1600916"/>
              <a:gd name="connsiteX20-147" fmla="*/ 1427026 w 2393907"/>
              <a:gd name="connsiteY20-148" fmla="*/ 2186 h 1600916"/>
              <a:gd name="connsiteX21-149" fmla="*/ 1653043 w 2393907"/>
              <a:gd name="connsiteY21-150" fmla="*/ 86678 h 1600916"/>
              <a:gd name="connsiteX22-151" fmla="*/ 1880882 w 2393907"/>
              <a:gd name="connsiteY22-152" fmla="*/ 1198 h 1600916"/>
              <a:gd name="connsiteX0-153" fmla="*/ 1880882 w 2393907"/>
              <a:gd name="connsiteY0-154" fmla="*/ 1198 h 1600916"/>
              <a:gd name="connsiteX1-155" fmla="*/ 1964618 w 2393907"/>
              <a:gd name="connsiteY1-156" fmla="*/ 20336 h 1600916"/>
              <a:gd name="connsiteX2-157" fmla="*/ 2122620 w 2393907"/>
              <a:gd name="connsiteY2-158" fmla="*/ 201322 h 1600916"/>
              <a:gd name="connsiteX3-159" fmla="*/ 2325393 w 2393907"/>
              <a:gd name="connsiteY3-160" fmla="*/ 376973 h 1600916"/>
              <a:gd name="connsiteX4-161" fmla="*/ 2316317 w 2393907"/>
              <a:gd name="connsiteY4-162" fmla="*/ 567441 h 1600916"/>
              <a:gd name="connsiteX5-163" fmla="*/ 2382616 w 2393907"/>
              <a:gd name="connsiteY5-164" fmla="*/ 858663 h 1600916"/>
              <a:gd name="connsiteX6-165" fmla="*/ 2072037 w 2393907"/>
              <a:gd name="connsiteY6-166" fmla="*/ 1113584 h 1600916"/>
              <a:gd name="connsiteX7-167" fmla="*/ 1960855 w 2393907"/>
              <a:gd name="connsiteY7-168" fmla="*/ 1332018 h 1600916"/>
              <a:gd name="connsiteX8-169" fmla="*/ 1582316 w 2393907"/>
              <a:gd name="connsiteY8-170" fmla="*/ 1358466 h 1600916"/>
              <a:gd name="connsiteX9-171" fmla="*/ 1311804 w 2393907"/>
              <a:gd name="connsiteY9-172" fmla="*/ 1591495 h 1600916"/>
              <a:gd name="connsiteX10-173" fmla="*/ 914061 w 2393907"/>
              <a:gd name="connsiteY10-174" fmla="*/ 1449255 h 1600916"/>
              <a:gd name="connsiteX11-175" fmla="*/ 323230 w 2393907"/>
              <a:gd name="connsiteY11-176" fmla="*/ 1308719 h 1600916"/>
              <a:gd name="connsiteX12-177" fmla="*/ 63454 w 2393907"/>
              <a:gd name="connsiteY12-178" fmla="*/ 1152329 h 1600916"/>
              <a:gd name="connsiteX13-179" fmla="*/ 118962 w 2393907"/>
              <a:gd name="connsiteY13-180" fmla="*/ 941229 h 1600916"/>
              <a:gd name="connsiteX14-181" fmla="*/ 1748 w 2393907"/>
              <a:gd name="connsiteY14-182" fmla="*/ 724646 h 1600916"/>
              <a:gd name="connsiteX15-183" fmla="*/ 215811 w 2393907"/>
              <a:gd name="connsiteY15-184" fmla="*/ 532141 h 1600916"/>
              <a:gd name="connsiteX16-185" fmla="*/ 217859 w 2393907"/>
              <a:gd name="connsiteY16-186" fmla="*/ 527066 h 1600916"/>
              <a:gd name="connsiteX17-187" fmla="*/ 313213 w 2393907"/>
              <a:gd name="connsiteY17-188" fmla="*/ 250624 h 1600916"/>
              <a:gd name="connsiteX18-189" fmla="*/ 777090 w 2393907"/>
              <a:gd name="connsiteY18-190" fmla="*/ 187468 h 1600916"/>
              <a:gd name="connsiteX19-191" fmla="*/ 992228 w 2393907"/>
              <a:gd name="connsiteY19-192" fmla="*/ 34104 h 1600916"/>
              <a:gd name="connsiteX20-193" fmla="*/ 1244785 w 2393907"/>
              <a:gd name="connsiteY20-194" fmla="*/ 121904 h 1600916"/>
              <a:gd name="connsiteX21-195" fmla="*/ 1427026 w 2393907"/>
              <a:gd name="connsiteY21-196" fmla="*/ 2186 h 1600916"/>
              <a:gd name="connsiteX22-197" fmla="*/ 1653043 w 2393907"/>
              <a:gd name="connsiteY22-198" fmla="*/ 86678 h 1600916"/>
              <a:gd name="connsiteX23-199" fmla="*/ 1880882 w 2393907"/>
              <a:gd name="connsiteY23-200" fmla="*/ 1198 h 1600916"/>
              <a:gd name="connsiteX0-201" fmla="*/ 1880882 w 2393907"/>
              <a:gd name="connsiteY0-202" fmla="*/ 1198 h 1600916"/>
              <a:gd name="connsiteX1-203" fmla="*/ 1964618 w 2393907"/>
              <a:gd name="connsiteY1-204" fmla="*/ 20336 h 1600916"/>
              <a:gd name="connsiteX2-205" fmla="*/ 2122620 w 2393907"/>
              <a:gd name="connsiteY2-206" fmla="*/ 201322 h 1600916"/>
              <a:gd name="connsiteX3-207" fmla="*/ 2325393 w 2393907"/>
              <a:gd name="connsiteY3-208" fmla="*/ 376973 h 1600916"/>
              <a:gd name="connsiteX4-209" fmla="*/ 2316317 w 2393907"/>
              <a:gd name="connsiteY4-210" fmla="*/ 567441 h 1600916"/>
              <a:gd name="connsiteX5-211" fmla="*/ 2382616 w 2393907"/>
              <a:gd name="connsiteY5-212" fmla="*/ 858663 h 1600916"/>
              <a:gd name="connsiteX6-213" fmla="*/ 2072037 w 2393907"/>
              <a:gd name="connsiteY6-214" fmla="*/ 1113584 h 1600916"/>
              <a:gd name="connsiteX7-215" fmla="*/ 1960855 w 2393907"/>
              <a:gd name="connsiteY7-216" fmla="*/ 1332018 h 1600916"/>
              <a:gd name="connsiteX8-217" fmla="*/ 1582316 w 2393907"/>
              <a:gd name="connsiteY8-218" fmla="*/ 1358466 h 1600916"/>
              <a:gd name="connsiteX9-219" fmla="*/ 1311804 w 2393907"/>
              <a:gd name="connsiteY9-220" fmla="*/ 1591495 h 1600916"/>
              <a:gd name="connsiteX10-221" fmla="*/ 914061 w 2393907"/>
              <a:gd name="connsiteY10-222" fmla="*/ 1449255 h 1600916"/>
              <a:gd name="connsiteX11-223" fmla="*/ 323230 w 2393907"/>
              <a:gd name="connsiteY11-224" fmla="*/ 1308719 h 1600916"/>
              <a:gd name="connsiteX12-225" fmla="*/ 63454 w 2393907"/>
              <a:gd name="connsiteY12-226" fmla="*/ 1152329 h 1600916"/>
              <a:gd name="connsiteX13-227" fmla="*/ 118962 w 2393907"/>
              <a:gd name="connsiteY13-228" fmla="*/ 941229 h 1600916"/>
              <a:gd name="connsiteX14-229" fmla="*/ 1748 w 2393907"/>
              <a:gd name="connsiteY14-230" fmla="*/ 724646 h 1600916"/>
              <a:gd name="connsiteX15-231" fmla="*/ 215811 w 2393907"/>
              <a:gd name="connsiteY15-232" fmla="*/ 532141 h 1600916"/>
              <a:gd name="connsiteX16-233" fmla="*/ 217859 w 2393907"/>
              <a:gd name="connsiteY16-234" fmla="*/ 527066 h 1600916"/>
              <a:gd name="connsiteX17-235" fmla="*/ 313213 w 2393907"/>
              <a:gd name="connsiteY17-236" fmla="*/ 250624 h 1600916"/>
              <a:gd name="connsiteX18-237" fmla="*/ 777090 w 2393907"/>
              <a:gd name="connsiteY18-238" fmla="*/ 187468 h 1600916"/>
              <a:gd name="connsiteX19-239" fmla="*/ 1244785 w 2393907"/>
              <a:gd name="connsiteY19-240" fmla="*/ 121904 h 1600916"/>
              <a:gd name="connsiteX20-241" fmla="*/ 1427026 w 2393907"/>
              <a:gd name="connsiteY20-242" fmla="*/ 2186 h 1600916"/>
              <a:gd name="connsiteX21-243" fmla="*/ 1653043 w 2393907"/>
              <a:gd name="connsiteY21-244" fmla="*/ 86678 h 1600916"/>
              <a:gd name="connsiteX22-245" fmla="*/ 1880882 w 2393907"/>
              <a:gd name="connsiteY22-246" fmla="*/ 1198 h 1600916"/>
              <a:gd name="connsiteX0-247" fmla="*/ 1880882 w 2393907"/>
              <a:gd name="connsiteY0-248" fmla="*/ 1198 h 1600916"/>
              <a:gd name="connsiteX1-249" fmla="*/ 1964618 w 2393907"/>
              <a:gd name="connsiteY1-250" fmla="*/ 20336 h 1600916"/>
              <a:gd name="connsiteX2-251" fmla="*/ 2122620 w 2393907"/>
              <a:gd name="connsiteY2-252" fmla="*/ 201322 h 1600916"/>
              <a:gd name="connsiteX3-253" fmla="*/ 2325393 w 2393907"/>
              <a:gd name="connsiteY3-254" fmla="*/ 376973 h 1600916"/>
              <a:gd name="connsiteX4-255" fmla="*/ 2316317 w 2393907"/>
              <a:gd name="connsiteY4-256" fmla="*/ 567441 h 1600916"/>
              <a:gd name="connsiteX5-257" fmla="*/ 2382616 w 2393907"/>
              <a:gd name="connsiteY5-258" fmla="*/ 858663 h 1600916"/>
              <a:gd name="connsiteX6-259" fmla="*/ 2072037 w 2393907"/>
              <a:gd name="connsiteY6-260" fmla="*/ 1113584 h 1600916"/>
              <a:gd name="connsiteX7-261" fmla="*/ 1960855 w 2393907"/>
              <a:gd name="connsiteY7-262" fmla="*/ 1332018 h 1600916"/>
              <a:gd name="connsiteX8-263" fmla="*/ 1582316 w 2393907"/>
              <a:gd name="connsiteY8-264" fmla="*/ 1358466 h 1600916"/>
              <a:gd name="connsiteX9-265" fmla="*/ 1311804 w 2393907"/>
              <a:gd name="connsiteY9-266" fmla="*/ 1591495 h 1600916"/>
              <a:gd name="connsiteX10-267" fmla="*/ 914061 w 2393907"/>
              <a:gd name="connsiteY10-268" fmla="*/ 1449255 h 1600916"/>
              <a:gd name="connsiteX11-269" fmla="*/ 323230 w 2393907"/>
              <a:gd name="connsiteY11-270" fmla="*/ 1308719 h 1600916"/>
              <a:gd name="connsiteX12-271" fmla="*/ 63454 w 2393907"/>
              <a:gd name="connsiteY12-272" fmla="*/ 1152329 h 1600916"/>
              <a:gd name="connsiteX13-273" fmla="*/ 118962 w 2393907"/>
              <a:gd name="connsiteY13-274" fmla="*/ 941229 h 1600916"/>
              <a:gd name="connsiteX14-275" fmla="*/ 1748 w 2393907"/>
              <a:gd name="connsiteY14-276" fmla="*/ 724646 h 1600916"/>
              <a:gd name="connsiteX15-277" fmla="*/ 215811 w 2393907"/>
              <a:gd name="connsiteY15-278" fmla="*/ 532141 h 1600916"/>
              <a:gd name="connsiteX16-279" fmla="*/ 217859 w 2393907"/>
              <a:gd name="connsiteY16-280" fmla="*/ 527066 h 1600916"/>
              <a:gd name="connsiteX17-281" fmla="*/ 313213 w 2393907"/>
              <a:gd name="connsiteY17-282" fmla="*/ 250624 h 1600916"/>
              <a:gd name="connsiteX18-283" fmla="*/ 777090 w 2393907"/>
              <a:gd name="connsiteY18-284" fmla="*/ 187468 h 1600916"/>
              <a:gd name="connsiteX19-285" fmla="*/ 1427026 w 2393907"/>
              <a:gd name="connsiteY19-286" fmla="*/ 2186 h 1600916"/>
              <a:gd name="connsiteX20-287" fmla="*/ 1653043 w 2393907"/>
              <a:gd name="connsiteY20-288" fmla="*/ 86678 h 1600916"/>
              <a:gd name="connsiteX21-289" fmla="*/ 1880882 w 2393907"/>
              <a:gd name="connsiteY21-290" fmla="*/ 1198 h 1600916"/>
              <a:gd name="connsiteX0-291" fmla="*/ 1880882 w 2393907"/>
              <a:gd name="connsiteY0-292" fmla="*/ 25565 h 1625283"/>
              <a:gd name="connsiteX1-293" fmla="*/ 1964618 w 2393907"/>
              <a:gd name="connsiteY1-294" fmla="*/ 44703 h 1625283"/>
              <a:gd name="connsiteX2-295" fmla="*/ 2122620 w 2393907"/>
              <a:gd name="connsiteY2-296" fmla="*/ 225689 h 1625283"/>
              <a:gd name="connsiteX3-297" fmla="*/ 2325393 w 2393907"/>
              <a:gd name="connsiteY3-298" fmla="*/ 401340 h 1625283"/>
              <a:gd name="connsiteX4-299" fmla="*/ 2316317 w 2393907"/>
              <a:gd name="connsiteY4-300" fmla="*/ 591808 h 1625283"/>
              <a:gd name="connsiteX5-301" fmla="*/ 2382616 w 2393907"/>
              <a:gd name="connsiteY5-302" fmla="*/ 883030 h 1625283"/>
              <a:gd name="connsiteX6-303" fmla="*/ 2072037 w 2393907"/>
              <a:gd name="connsiteY6-304" fmla="*/ 1137951 h 1625283"/>
              <a:gd name="connsiteX7-305" fmla="*/ 1960855 w 2393907"/>
              <a:gd name="connsiteY7-306" fmla="*/ 1356385 h 1625283"/>
              <a:gd name="connsiteX8-307" fmla="*/ 1582316 w 2393907"/>
              <a:gd name="connsiteY8-308" fmla="*/ 1382833 h 1625283"/>
              <a:gd name="connsiteX9-309" fmla="*/ 1311804 w 2393907"/>
              <a:gd name="connsiteY9-310" fmla="*/ 1615862 h 1625283"/>
              <a:gd name="connsiteX10-311" fmla="*/ 914061 w 2393907"/>
              <a:gd name="connsiteY10-312" fmla="*/ 1473622 h 1625283"/>
              <a:gd name="connsiteX11-313" fmla="*/ 323230 w 2393907"/>
              <a:gd name="connsiteY11-314" fmla="*/ 1333086 h 1625283"/>
              <a:gd name="connsiteX12-315" fmla="*/ 63454 w 2393907"/>
              <a:gd name="connsiteY12-316" fmla="*/ 1176696 h 1625283"/>
              <a:gd name="connsiteX13-317" fmla="*/ 118962 w 2393907"/>
              <a:gd name="connsiteY13-318" fmla="*/ 965596 h 1625283"/>
              <a:gd name="connsiteX14-319" fmla="*/ 1748 w 2393907"/>
              <a:gd name="connsiteY14-320" fmla="*/ 749013 h 1625283"/>
              <a:gd name="connsiteX15-321" fmla="*/ 215811 w 2393907"/>
              <a:gd name="connsiteY15-322" fmla="*/ 556508 h 1625283"/>
              <a:gd name="connsiteX16-323" fmla="*/ 217859 w 2393907"/>
              <a:gd name="connsiteY16-324" fmla="*/ 551433 h 1625283"/>
              <a:gd name="connsiteX17-325" fmla="*/ 313213 w 2393907"/>
              <a:gd name="connsiteY17-326" fmla="*/ 274991 h 1625283"/>
              <a:gd name="connsiteX18-327" fmla="*/ 777090 w 2393907"/>
              <a:gd name="connsiteY18-328" fmla="*/ 211835 h 1625283"/>
              <a:gd name="connsiteX19-329" fmla="*/ 1126787 w 2393907"/>
              <a:gd name="connsiteY19-330" fmla="*/ 1403 h 1625283"/>
              <a:gd name="connsiteX20-331" fmla="*/ 1653043 w 2393907"/>
              <a:gd name="connsiteY20-332" fmla="*/ 111045 h 1625283"/>
              <a:gd name="connsiteX21-333" fmla="*/ 1880882 w 2393907"/>
              <a:gd name="connsiteY21-334" fmla="*/ 25565 h 1625283"/>
              <a:gd name="connsiteX0-335" fmla="*/ 1880882 w 2393907"/>
              <a:gd name="connsiteY0-336" fmla="*/ 25565 h 1625283"/>
              <a:gd name="connsiteX1-337" fmla="*/ 1964618 w 2393907"/>
              <a:gd name="connsiteY1-338" fmla="*/ 44703 h 1625283"/>
              <a:gd name="connsiteX2-339" fmla="*/ 2122620 w 2393907"/>
              <a:gd name="connsiteY2-340" fmla="*/ 225689 h 1625283"/>
              <a:gd name="connsiteX3-341" fmla="*/ 2325393 w 2393907"/>
              <a:gd name="connsiteY3-342" fmla="*/ 401340 h 1625283"/>
              <a:gd name="connsiteX4-343" fmla="*/ 2316317 w 2393907"/>
              <a:gd name="connsiteY4-344" fmla="*/ 591808 h 1625283"/>
              <a:gd name="connsiteX5-345" fmla="*/ 2382616 w 2393907"/>
              <a:gd name="connsiteY5-346" fmla="*/ 883030 h 1625283"/>
              <a:gd name="connsiteX6-347" fmla="*/ 2072037 w 2393907"/>
              <a:gd name="connsiteY6-348" fmla="*/ 1137951 h 1625283"/>
              <a:gd name="connsiteX7-349" fmla="*/ 1960855 w 2393907"/>
              <a:gd name="connsiteY7-350" fmla="*/ 1356385 h 1625283"/>
              <a:gd name="connsiteX8-351" fmla="*/ 1582316 w 2393907"/>
              <a:gd name="connsiteY8-352" fmla="*/ 1382833 h 1625283"/>
              <a:gd name="connsiteX9-353" fmla="*/ 1311804 w 2393907"/>
              <a:gd name="connsiteY9-354" fmla="*/ 1615862 h 1625283"/>
              <a:gd name="connsiteX10-355" fmla="*/ 914061 w 2393907"/>
              <a:gd name="connsiteY10-356" fmla="*/ 1473622 h 1625283"/>
              <a:gd name="connsiteX11-357" fmla="*/ 323230 w 2393907"/>
              <a:gd name="connsiteY11-358" fmla="*/ 1333086 h 1625283"/>
              <a:gd name="connsiteX12-359" fmla="*/ 63454 w 2393907"/>
              <a:gd name="connsiteY12-360" fmla="*/ 1176696 h 1625283"/>
              <a:gd name="connsiteX13-361" fmla="*/ 118962 w 2393907"/>
              <a:gd name="connsiteY13-362" fmla="*/ 965596 h 1625283"/>
              <a:gd name="connsiteX14-363" fmla="*/ 1748 w 2393907"/>
              <a:gd name="connsiteY14-364" fmla="*/ 749013 h 1625283"/>
              <a:gd name="connsiteX15-365" fmla="*/ 215811 w 2393907"/>
              <a:gd name="connsiteY15-366" fmla="*/ 556508 h 1625283"/>
              <a:gd name="connsiteX16-367" fmla="*/ 217859 w 2393907"/>
              <a:gd name="connsiteY16-368" fmla="*/ 551433 h 1625283"/>
              <a:gd name="connsiteX17-369" fmla="*/ 313213 w 2393907"/>
              <a:gd name="connsiteY17-370" fmla="*/ 274991 h 1625283"/>
              <a:gd name="connsiteX18-371" fmla="*/ 777090 w 2393907"/>
              <a:gd name="connsiteY18-372" fmla="*/ 211835 h 1625283"/>
              <a:gd name="connsiteX19-373" fmla="*/ 880392 w 2393907"/>
              <a:gd name="connsiteY19-374" fmla="*/ 166248 h 1625283"/>
              <a:gd name="connsiteX20-375" fmla="*/ 1126787 w 2393907"/>
              <a:gd name="connsiteY20-376" fmla="*/ 1403 h 1625283"/>
              <a:gd name="connsiteX21-377" fmla="*/ 1653043 w 2393907"/>
              <a:gd name="connsiteY21-378" fmla="*/ 111045 h 1625283"/>
              <a:gd name="connsiteX22-379" fmla="*/ 1880882 w 2393907"/>
              <a:gd name="connsiteY22-380" fmla="*/ 25565 h 1625283"/>
              <a:gd name="connsiteX0-381" fmla="*/ 1880882 w 2393907"/>
              <a:gd name="connsiteY0-382" fmla="*/ 25565 h 1625283"/>
              <a:gd name="connsiteX1-383" fmla="*/ 1964618 w 2393907"/>
              <a:gd name="connsiteY1-384" fmla="*/ 44703 h 1625283"/>
              <a:gd name="connsiteX2-385" fmla="*/ 2122620 w 2393907"/>
              <a:gd name="connsiteY2-386" fmla="*/ 225689 h 1625283"/>
              <a:gd name="connsiteX3-387" fmla="*/ 2325393 w 2393907"/>
              <a:gd name="connsiteY3-388" fmla="*/ 401340 h 1625283"/>
              <a:gd name="connsiteX4-389" fmla="*/ 2316317 w 2393907"/>
              <a:gd name="connsiteY4-390" fmla="*/ 591808 h 1625283"/>
              <a:gd name="connsiteX5-391" fmla="*/ 2382616 w 2393907"/>
              <a:gd name="connsiteY5-392" fmla="*/ 883030 h 1625283"/>
              <a:gd name="connsiteX6-393" fmla="*/ 2072037 w 2393907"/>
              <a:gd name="connsiteY6-394" fmla="*/ 1137951 h 1625283"/>
              <a:gd name="connsiteX7-395" fmla="*/ 1960855 w 2393907"/>
              <a:gd name="connsiteY7-396" fmla="*/ 1356385 h 1625283"/>
              <a:gd name="connsiteX8-397" fmla="*/ 1582316 w 2393907"/>
              <a:gd name="connsiteY8-398" fmla="*/ 1382833 h 1625283"/>
              <a:gd name="connsiteX9-399" fmla="*/ 1311804 w 2393907"/>
              <a:gd name="connsiteY9-400" fmla="*/ 1615862 h 1625283"/>
              <a:gd name="connsiteX10-401" fmla="*/ 914061 w 2393907"/>
              <a:gd name="connsiteY10-402" fmla="*/ 1473622 h 1625283"/>
              <a:gd name="connsiteX11-403" fmla="*/ 323230 w 2393907"/>
              <a:gd name="connsiteY11-404" fmla="*/ 1333086 h 1625283"/>
              <a:gd name="connsiteX12-405" fmla="*/ 63454 w 2393907"/>
              <a:gd name="connsiteY12-406" fmla="*/ 1176696 h 1625283"/>
              <a:gd name="connsiteX13-407" fmla="*/ 118962 w 2393907"/>
              <a:gd name="connsiteY13-408" fmla="*/ 965596 h 1625283"/>
              <a:gd name="connsiteX14-409" fmla="*/ 1748 w 2393907"/>
              <a:gd name="connsiteY14-410" fmla="*/ 749013 h 1625283"/>
              <a:gd name="connsiteX15-411" fmla="*/ 215811 w 2393907"/>
              <a:gd name="connsiteY15-412" fmla="*/ 556508 h 1625283"/>
              <a:gd name="connsiteX16-413" fmla="*/ 217859 w 2393907"/>
              <a:gd name="connsiteY16-414" fmla="*/ 551433 h 1625283"/>
              <a:gd name="connsiteX17-415" fmla="*/ 313213 w 2393907"/>
              <a:gd name="connsiteY17-416" fmla="*/ 274991 h 1625283"/>
              <a:gd name="connsiteX18-417" fmla="*/ 777090 w 2393907"/>
              <a:gd name="connsiteY18-418" fmla="*/ 211835 h 1625283"/>
              <a:gd name="connsiteX19-419" fmla="*/ 833862 w 2393907"/>
              <a:gd name="connsiteY19-420" fmla="*/ 187834 h 1625283"/>
              <a:gd name="connsiteX20-421" fmla="*/ 1126787 w 2393907"/>
              <a:gd name="connsiteY20-422" fmla="*/ 1403 h 1625283"/>
              <a:gd name="connsiteX21-423" fmla="*/ 1653043 w 2393907"/>
              <a:gd name="connsiteY21-424" fmla="*/ 111045 h 1625283"/>
              <a:gd name="connsiteX22-425" fmla="*/ 1880882 w 2393907"/>
              <a:gd name="connsiteY22-426" fmla="*/ 25565 h 1625283"/>
              <a:gd name="connsiteX0-427" fmla="*/ 1880882 w 2393907"/>
              <a:gd name="connsiteY0-428" fmla="*/ 25565 h 1625283"/>
              <a:gd name="connsiteX1-429" fmla="*/ 1964618 w 2393907"/>
              <a:gd name="connsiteY1-430" fmla="*/ 44703 h 1625283"/>
              <a:gd name="connsiteX2-431" fmla="*/ 2122620 w 2393907"/>
              <a:gd name="connsiteY2-432" fmla="*/ 225689 h 1625283"/>
              <a:gd name="connsiteX3-433" fmla="*/ 2325393 w 2393907"/>
              <a:gd name="connsiteY3-434" fmla="*/ 401340 h 1625283"/>
              <a:gd name="connsiteX4-435" fmla="*/ 2316317 w 2393907"/>
              <a:gd name="connsiteY4-436" fmla="*/ 591808 h 1625283"/>
              <a:gd name="connsiteX5-437" fmla="*/ 2382616 w 2393907"/>
              <a:gd name="connsiteY5-438" fmla="*/ 883030 h 1625283"/>
              <a:gd name="connsiteX6-439" fmla="*/ 2072037 w 2393907"/>
              <a:gd name="connsiteY6-440" fmla="*/ 1137951 h 1625283"/>
              <a:gd name="connsiteX7-441" fmla="*/ 1960855 w 2393907"/>
              <a:gd name="connsiteY7-442" fmla="*/ 1356385 h 1625283"/>
              <a:gd name="connsiteX8-443" fmla="*/ 1582316 w 2393907"/>
              <a:gd name="connsiteY8-444" fmla="*/ 1382833 h 1625283"/>
              <a:gd name="connsiteX9-445" fmla="*/ 1311804 w 2393907"/>
              <a:gd name="connsiteY9-446" fmla="*/ 1615862 h 1625283"/>
              <a:gd name="connsiteX10-447" fmla="*/ 914061 w 2393907"/>
              <a:gd name="connsiteY10-448" fmla="*/ 1473622 h 1625283"/>
              <a:gd name="connsiteX11-449" fmla="*/ 323230 w 2393907"/>
              <a:gd name="connsiteY11-450" fmla="*/ 1333086 h 1625283"/>
              <a:gd name="connsiteX12-451" fmla="*/ 63454 w 2393907"/>
              <a:gd name="connsiteY12-452" fmla="*/ 1176696 h 1625283"/>
              <a:gd name="connsiteX13-453" fmla="*/ 118962 w 2393907"/>
              <a:gd name="connsiteY13-454" fmla="*/ 965596 h 1625283"/>
              <a:gd name="connsiteX14-455" fmla="*/ 1748 w 2393907"/>
              <a:gd name="connsiteY14-456" fmla="*/ 749013 h 1625283"/>
              <a:gd name="connsiteX15-457" fmla="*/ 215811 w 2393907"/>
              <a:gd name="connsiteY15-458" fmla="*/ 556508 h 1625283"/>
              <a:gd name="connsiteX16-459" fmla="*/ 217859 w 2393907"/>
              <a:gd name="connsiteY16-460" fmla="*/ 551433 h 1625283"/>
              <a:gd name="connsiteX17-461" fmla="*/ 313213 w 2393907"/>
              <a:gd name="connsiteY17-462" fmla="*/ 274991 h 1625283"/>
              <a:gd name="connsiteX18-463" fmla="*/ 753313 w 2393907"/>
              <a:gd name="connsiteY18-464" fmla="*/ 213117 h 1625283"/>
              <a:gd name="connsiteX19-465" fmla="*/ 833862 w 2393907"/>
              <a:gd name="connsiteY19-466" fmla="*/ 187834 h 1625283"/>
              <a:gd name="connsiteX20-467" fmla="*/ 1126787 w 2393907"/>
              <a:gd name="connsiteY20-468" fmla="*/ 1403 h 1625283"/>
              <a:gd name="connsiteX21-469" fmla="*/ 1653043 w 2393907"/>
              <a:gd name="connsiteY21-470" fmla="*/ 111045 h 1625283"/>
              <a:gd name="connsiteX22-471" fmla="*/ 1880882 w 2393907"/>
              <a:gd name="connsiteY22-472" fmla="*/ 25565 h 1625283"/>
              <a:gd name="connsiteX0-473" fmla="*/ 1880882 w 2393907"/>
              <a:gd name="connsiteY0-474" fmla="*/ 25565 h 1625283"/>
              <a:gd name="connsiteX1-475" fmla="*/ 1964618 w 2393907"/>
              <a:gd name="connsiteY1-476" fmla="*/ 44703 h 1625283"/>
              <a:gd name="connsiteX2-477" fmla="*/ 2122620 w 2393907"/>
              <a:gd name="connsiteY2-478" fmla="*/ 225689 h 1625283"/>
              <a:gd name="connsiteX3-479" fmla="*/ 2325393 w 2393907"/>
              <a:gd name="connsiteY3-480" fmla="*/ 401340 h 1625283"/>
              <a:gd name="connsiteX4-481" fmla="*/ 2316317 w 2393907"/>
              <a:gd name="connsiteY4-482" fmla="*/ 591808 h 1625283"/>
              <a:gd name="connsiteX5-483" fmla="*/ 2382616 w 2393907"/>
              <a:gd name="connsiteY5-484" fmla="*/ 883030 h 1625283"/>
              <a:gd name="connsiteX6-485" fmla="*/ 2072037 w 2393907"/>
              <a:gd name="connsiteY6-486" fmla="*/ 1137951 h 1625283"/>
              <a:gd name="connsiteX7-487" fmla="*/ 1960855 w 2393907"/>
              <a:gd name="connsiteY7-488" fmla="*/ 1356385 h 1625283"/>
              <a:gd name="connsiteX8-489" fmla="*/ 1582316 w 2393907"/>
              <a:gd name="connsiteY8-490" fmla="*/ 1382833 h 1625283"/>
              <a:gd name="connsiteX9-491" fmla="*/ 1311804 w 2393907"/>
              <a:gd name="connsiteY9-492" fmla="*/ 1615862 h 1625283"/>
              <a:gd name="connsiteX10-493" fmla="*/ 914061 w 2393907"/>
              <a:gd name="connsiteY10-494" fmla="*/ 1473622 h 1625283"/>
              <a:gd name="connsiteX11-495" fmla="*/ 323230 w 2393907"/>
              <a:gd name="connsiteY11-496" fmla="*/ 1333086 h 1625283"/>
              <a:gd name="connsiteX12-497" fmla="*/ 63454 w 2393907"/>
              <a:gd name="connsiteY12-498" fmla="*/ 1176696 h 1625283"/>
              <a:gd name="connsiteX13-499" fmla="*/ 118962 w 2393907"/>
              <a:gd name="connsiteY13-500" fmla="*/ 965596 h 1625283"/>
              <a:gd name="connsiteX14-501" fmla="*/ 1748 w 2393907"/>
              <a:gd name="connsiteY14-502" fmla="*/ 749013 h 1625283"/>
              <a:gd name="connsiteX15-503" fmla="*/ 215811 w 2393907"/>
              <a:gd name="connsiteY15-504" fmla="*/ 556508 h 1625283"/>
              <a:gd name="connsiteX16-505" fmla="*/ 217859 w 2393907"/>
              <a:gd name="connsiteY16-506" fmla="*/ 551433 h 1625283"/>
              <a:gd name="connsiteX17-507" fmla="*/ 313213 w 2393907"/>
              <a:gd name="connsiteY17-508" fmla="*/ 274991 h 1625283"/>
              <a:gd name="connsiteX18-509" fmla="*/ 753313 w 2393907"/>
              <a:gd name="connsiteY18-510" fmla="*/ 213117 h 1625283"/>
              <a:gd name="connsiteX19-511" fmla="*/ 858735 w 2393907"/>
              <a:gd name="connsiteY19-512" fmla="*/ 162647 h 1625283"/>
              <a:gd name="connsiteX20-513" fmla="*/ 1126787 w 2393907"/>
              <a:gd name="connsiteY20-514" fmla="*/ 1403 h 1625283"/>
              <a:gd name="connsiteX21-515" fmla="*/ 1653043 w 2393907"/>
              <a:gd name="connsiteY21-516" fmla="*/ 111045 h 1625283"/>
              <a:gd name="connsiteX22-517" fmla="*/ 1880882 w 2393907"/>
              <a:gd name="connsiteY22-518" fmla="*/ 25565 h 1625283"/>
              <a:gd name="connsiteX0-519" fmla="*/ 1880882 w 2393907"/>
              <a:gd name="connsiteY0-520" fmla="*/ 25565 h 1625283"/>
              <a:gd name="connsiteX1-521" fmla="*/ 1964618 w 2393907"/>
              <a:gd name="connsiteY1-522" fmla="*/ 44703 h 1625283"/>
              <a:gd name="connsiteX2-523" fmla="*/ 2122620 w 2393907"/>
              <a:gd name="connsiteY2-524" fmla="*/ 225689 h 1625283"/>
              <a:gd name="connsiteX3-525" fmla="*/ 2325393 w 2393907"/>
              <a:gd name="connsiteY3-526" fmla="*/ 401340 h 1625283"/>
              <a:gd name="connsiteX4-527" fmla="*/ 2316317 w 2393907"/>
              <a:gd name="connsiteY4-528" fmla="*/ 591808 h 1625283"/>
              <a:gd name="connsiteX5-529" fmla="*/ 2382616 w 2393907"/>
              <a:gd name="connsiteY5-530" fmla="*/ 883030 h 1625283"/>
              <a:gd name="connsiteX6-531" fmla="*/ 2072037 w 2393907"/>
              <a:gd name="connsiteY6-532" fmla="*/ 1137951 h 1625283"/>
              <a:gd name="connsiteX7-533" fmla="*/ 1960855 w 2393907"/>
              <a:gd name="connsiteY7-534" fmla="*/ 1356385 h 1625283"/>
              <a:gd name="connsiteX8-535" fmla="*/ 1582316 w 2393907"/>
              <a:gd name="connsiteY8-536" fmla="*/ 1382833 h 1625283"/>
              <a:gd name="connsiteX9-537" fmla="*/ 1311804 w 2393907"/>
              <a:gd name="connsiteY9-538" fmla="*/ 1615862 h 1625283"/>
              <a:gd name="connsiteX10-539" fmla="*/ 914061 w 2393907"/>
              <a:gd name="connsiteY10-540" fmla="*/ 1473622 h 1625283"/>
              <a:gd name="connsiteX11-541" fmla="*/ 323230 w 2393907"/>
              <a:gd name="connsiteY11-542" fmla="*/ 1333086 h 1625283"/>
              <a:gd name="connsiteX12-543" fmla="*/ 63454 w 2393907"/>
              <a:gd name="connsiteY12-544" fmla="*/ 1176696 h 1625283"/>
              <a:gd name="connsiteX13-545" fmla="*/ 118962 w 2393907"/>
              <a:gd name="connsiteY13-546" fmla="*/ 965596 h 1625283"/>
              <a:gd name="connsiteX14-547" fmla="*/ 1748 w 2393907"/>
              <a:gd name="connsiteY14-548" fmla="*/ 749013 h 1625283"/>
              <a:gd name="connsiteX15-549" fmla="*/ 215811 w 2393907"/>
              <a:gd name="connsiteY15-550" fmla="*/ 556508 h 1625283"/>
              <a:gd name="connsiteX16-551" fmla="*/ 217859 w 2393907"/>
              <a:gd name="connsiteY16-552" fmla="*/ 551433 h 1625283"/>
              <a:gd name="connsiteX17-553" fmla="*/ 313213 w 2393907"/>
              <a:gd name="connsiteY17-554" fmla="*/ 274991 h 1625283"/>
              <a:gd name="connsiteX18-555" fmla="*/ 753313 w 2393907"/>
              <a:gd name="connsiteY18-556" fmla="*/ 213117 h 1625283"/>
              <a:gd name="connsiteX19-557" fmla="*/ 858735 w 2393907"/>
              <a:gd name="connsiteY19-558" fmla="*/ 162647 h 1625283"/>
              <a:gd name="connsiteX20-559" fmla="*/ 1126787 w 2393907"/>
              <a:gd name="connsiteY20-560" fmla="*/ 1403 h 1625283"/>
              <a:gd name="connsiteX21-561" fmla="*/ 1653043 w 2393907"/>
              <a:gd name="connsiteY21-562" fmla="*/ 111045 h 1625283"/>
              <a:gd name="connsiteX22-563" fmla="*/ 1880882 w 2393907"/>
              <a:gd name="connsiteY22-564" fmla="*/ 25565 h 1625283"/>
              <a:gd name="connsiteX0-565" fmla="*/ 1880882 w 2393907"/>
              <a:gd name="connsiteY0-566" fmla="*/ 25565 h 1625283"/>
              <a:gd name="connsiteX1-567" fmla="*/ 1964618 w 2393907"/>
              <a:gd name="connsiteY1-568" fmla="*/ 44703 h 1625283"/>
              <a:gd name="connsiteX2-569" fmla="*/ 2122620 w 2393907"/>
              <a:gd name="connsiteY2-570" fmla="*/ 225689 h 1625283"/>
              <a:gd name="connsiteX3-571" fmla="*/ 2325393 w 2393907"/>
              <a:gd name="connsiteY3-572" fmla="*/ 401340 h 1625283"/>
              <a:gd name="connsiteX4-573" fmla="*/ 2316317 w 2393907"/>
              <a:gd name="connsiteY4-574" fmla="*/ 591808 h 1625283"/>
              <a:gd name="connsiteX5-575" fmla="*/ 2382616 w 2393907"/>
              <a:gd name="connsiteY5-576" fmla="*/ 883030 h 1625283"/>
              <a:gd name="connsiteX6-577" fmla="*/ 2072037 w 2393907"/>
              <a:gd name="connsiteY6-578" fmla="*/ 1137951 h 1625283"/>
              <a:gd name="connsiteX7-579" fmla="*/ 1960855 w 2393907"/>
              <a:gd name="connsiteY7-580" fmla="*/ 1356385 h 1625283"/>
              <a:gd name="connsiteX8-581" fmla="*/ 1582316 w 2393907"/>
              <a:gd name="connsiteY8-582" fmla="*/ 1382833 h 1625283"/>
              <a:gd name="connsiteX9-583" fmla="*/ 1311804 w 2393907"/>
              <a:gd name="connsiteY9-584" fmla="*/ 1615862 h 1625283"/>
              <a:gd name="connsiteX10-585" fmla="*/ 914061 w 2393907"/>
              <a:gd name="connsiteY10-586" fmla="*/ 1473622 h 1625283"/>
              <a:gd name="connsiteX11-587" fmla="*/ 323230 w 2393907"/>
              <a:gd name="connsiteY11-588" fmla="*/ 1333086 h 1625283"/>
              <a:gd name="connsiteX12-589" fmla="*/ 63454 w 2393907"/>
              <a:gd name="connsiteY12-590" fmla="*/ 1176696 h 1625283"/>
              <a:gd name="connsiteX13-591" fmla="*/ 118962 w 2393907"/>
              <a:gd name="connsiteY13-592" fmla="*/ 965596 h 1625283"/>
              <a:gd name="connsiteX14-593" fmla="*/ 1748 w 2393907"/>
              <a:gd name="connsiteY14-594" fmla="*/ 749013 h 1625283"/>
              <a:gd name="connsiteX15-595" fmla="*/ 215811 w 2393907"/>
              <a:gd name="connsiteY15-596" fmla="*/ 556508 h 1625283"/>
              <a:gd name="connsiteX16-597" fmla="*/ 217859 w 2393907"/>
              <a:gd name="connsiteY16-598" fmla="*/ 551433 h 1625283"/>
              <a:gd name="connsiteX17-599" fmla="*/ 313213 w 2393907"/>
              <a:gd name="connsiteY17-600" fmla="*/ 274991 h 1625283"/>
              <a:gd name="connsiteX18-601" fmla="*/ 753313 w 2393907"/>
              <a:gd name="connsiteY18-602" fmla="*/ 213117 h 1625283"/>
              <a:gd name="connsiteX19-603" fmla="*/ 858735 w 2393907"/>
              <a:gd name="connsiteY19-604" fmla="*/ 162647 h 1625283"/>
              <a:gd name="connsiteX20-605" fmla="*/ 1126787 w 2393907"/>
              <a:gd name="connsiteY20-606" fmla="*/ 1403 h 1625283"/>
              <a:gd name="connsiteX21-607" fmla="*/ 1653043 w 2393907"/>
              <a:gd name="connsiteY21-608" fmla="*/ 111045 h 1625283"/>
              <a:gd name="connsiteX22-609" fmla="*/ 1880882 w 2393907"/>
              <a:gd name="connsiteY22-610" fmla="*/ 25565 h 1625283"/>
              <a:gd name="connsiteX0-611" fmla="*/ 1880882 w 2393907"/>
              <a:gd name="connsiteY0-612" fmla="*/ 25565 h 1625283"/>
              <a:gd name="connsiteX1-613" fmla="*/ 1964618 w 2393907"/>
              <a:gd name="connsiteY1-614" fmla="*/ 44703 h 1625283"/>
              <a:gd name="connsiteX2-615" fmla="*/ 2122620 w 2393907"/>
              <a:gd name="connsiteY2-616" fmla="*/ 225689 h 1625283"/>
              <a:gd name="connsiteX3-617" fmla="*/ 2325393 w 2393907"/>
              <a:gd name="connsiteY3-618" fmla="*/ 401340 h 1625283"/>
              <a:gd name="connsiteX4-619" fmla="*/ 2316317 w 2393907"/>
              <a:gd name="connsiteY4-620" fmla="*/ 591808 h 1625283"/>
              <a:gd name="connsiteX5-621" fmla="*/ 2382616 w 2393907"/>
              <a:gd name="connsiteY5-622" fmla="*/ 883030 h 1625283"/>
              <a:gd name="connsiteX6-623" fmla="*/ 2072037 w 2393907"/>
              <a:gd name="connsiteY6-624" fmla="*/ 1137951 h 1625283"/>
              <a:gd name="connsiteX7-625" fmla="*/ 1960855 w 2393907"/>
              <a:gd name="connsiteY7-626" fmla="*/ 1356385 h 1625283"/>
              <a:gd name="connsiteX8-627" fmla="*/ 1582316 w 2393907"/>
              <a:gd name="connsiteY8-628" fmla="*/ 1382833 h 1625283"/>
              <a:gd name="connsiteX9-629" fmla="*/ 1311804 w 2393907"/>
              <a:gd name="connsiteY9-630" fmla="*/ 1615862 h 1625283"/>
              <a:gd name="connsiteX10-631" fmla="*/ 914061 w 2393907"/>
              <a:gd name="connsiteY10-632" fmla="*/ 1473622 h 1625283"/>
              <a:gd name="connsiteX11-633" fmla="*/ 323230 w 2393907"/>
              <a:gd name="connsiteY11-634" fmla="*/ 1333086 h 1625283"/>
              <a:gd name="connsiteX12-635" fmla="*/ 63454 w 2393907"/>
              <a:gd name="connsiteY12-636" fmla="*/ 1176696 h 1625283"/>
              <a:gd name="connsiteX13-637" fmla="*/ 118962 w 2393907"/>
              <a:gd name="connsiteY13-638" fmla="*/ 965596 h 1625283"/>
              <a:gd name="connsiteX14-639" fmla="*/ 1748 w 2393907"/>
              <a:gd name="connsiteY14-640" fmla="*/ 749013 h 1625283"/>
              <a:gd name="connsiteX15-641" fmla="*/ 215811 w 2393907"/>
              <a:gd name="connsiteY15-642" fmla="*/ 556508 h 1625283"/>
              <a:gd name="connsiteX16-643" fmla="*/ 217859 w 2393907"/>
              <a:gd name="connsiteY16-644" fmla="*/ 551433 h 1625283"/>
              <a:gd name="connsiteX17-645" fmla="*/ 313213 w 2393907"/>
              <a:gd name="connsiteY17-646" fmla="*/ 274991 h 1625283"/>
              <a:gd name="connsiteX18-647" fmla="*/ 753313 w 2393907"/>
              <a:gd name="connsiteY18-648" fmla="*/ 213117 h 1625283"/>
              <a:gd name="connsiteX19-649" fmla="*/ 858735 w 2393907"/>
              <a:gd name="connsiteY19-650" fmla="*/ 162647 h 1625283"/>
              <a:gd name="connsiteX20-651" fmla="*/ 1126787 w 2393907"/>
              <a:gd name="connsiteY20-652" fmla="*/ 1403 h 1625283"/>
              <a:gd name="connsiteX21-653" fmla="*/ 1653043 w 2393907"/>
              <a:gd name="connsiteY21-654" fmla="*/ 111045 h 1625283"/>
              <a:gd name="connsiteX22-655" fmla="*/ 1880882 w 2393907"/>
              <a:gd name="connsiteY22-656" fmla="*/ 25565 h 1625283"/>
              <a:gd name="connsiteX0-657" fmla="*/ 1880882 w 2393907"/>
              <a:gd name="connsiteY0-658" fmla="*/ 25565 h 1625283"/>
              <a:gd name="connsiteX1-659" fmla="*/ 1964618 w 2393907"/>
              <a:gd name="connsiteY1-660" fmla="*/ 44703 h 1625283"/>
              <a:gd name="connsiteX2-661" fmla="*/ 2122620 w 2393907"/>
              <a:gd name="connsiteY2-662" fmla="*/ 225689 h 1625283"/>
              <a:gd name="connsiteX3-663" fmla="*/ 2325393 w 2393907"/>
              <a:gd name="connsiteY3-664" fmla="*/ 401340 h 1625283"/>
              <a:gd name="connsiteX4-665" fmla="*/ 2316317 w 2393907"/>
              <a:gd name="connsiteY4-666" fmla="*/ 591808 h 1625283"/>
              <a:gd name="connsiteX5-667" fmla="*/ 2382616 w 2393907"/>
              <a:gd name="connsiteY5-668" fmla="*/ 883030 h 1625283"/>
              <a:gd name="connsiteX6-669" fmla="*/ 2072037 w 2393907"/>
              <a:gd name="connsiteY6-670" fmla="*/ 1137951 h 1625283"/>
              <a:gd name="connsiteX7-671" fmla="*/ 1960855 w 2393907"/>
              <a:gd name="connsiteY7-672" fmla="*/ 1356385 h 1625283"/>
              <a:gd name="connsiteX8-673" fmla="*/ 1582316 w 2393907"/>
              <a:gd name="connsiteY8-674" fmla="*/ 1382833 h 1625283"/>
              <a:gd name="connsiteX9-675" fmla="*/ 1311804 w 2393907"/>
              <a:gd name="connsiteY9-676" fmla="*/ 1615862 h 1625283"/>
              <a:gd name="connsiteX10-677" fmla="*/ 914061 w 2393907"/>
              <a:gd name="connsiteY10-678" fmla="*/ 1473622 h 1625283"/>
              <a:gd name="connsiteX11-679" fmla="*/ 323230 w 2393907"/>
              <a:gd name="connsiteY11-680" fmla="*/ 1333086 h 1625283"/>
              <a:gd name="connsiteX12-681" fmla="*/ 63454 w 2393907"/>
              <a:gd name="connsiteY12-682" fmla="*/ 1176696 h 1625283"/>
              <a:gd name="connsiteX13-683" fmla="*/ 118962 w 2393907"/>
              <a:gd name="connsiteY13-684" fmla="*/ 965596 h 1625283"/>
              <a:gd name="connsiteX14-685" fmla="*/ 1748 w 2393907"/>
              <a:gd name="connsiteY14-686" fmla="*/ 749013 h 1625283"/>
              <a:gd name="connsiteX15-687" fmla="*/ 215811 w 2393907"/>
              <a:gd name="connsiteY15-688" fmla="*/ 556508 h 1625283"/>
              <a:gd name="connsiteX16-689" fmla="*/ 217859 w 2393907"/>
              <a:gd name="connsiteY16-690" fmla="*/ 551433 h 1625283"/>
              <a:gd name="connsiteX17-691" fmla="*/ 313213 w 2393907"/>
              <a:gd name="connsiteY17-692" fmla="*/ 274991 h 1625283"/>
              <a:gd name="connsiteX18-693" fmla="*/ 757300 w 2393907"/>
              <a:gd name="connsiteY18-694" fmla="*/ 198595 h 1625283"/>
              <a:gd name="connsiteX19-695" fmla="*/ 858735 w 2393907"/>
              <a:gd name="connsiteY19-696" fmla="*/ 162647 h 1625283"/>
              <a:gd name="connsiteX20-697" fmla="*/ 1126787 w 2393907"/>
              <a:gd name="connsiteY20-698" fmla="*/ 1403 h 1625283"/>
              <a:gd name="connsiteX21-699" fmla="*/ 1653043 w 2393907"/>
              <a:gd name="connsiteY21-700" fmla="*/ 111045 h 1625283"/>
              <a:gd name="connsiteX22-701" fmla="*/ 1880882 w 2393907"/>
              <a:gd name="connsiteY22-702" fmla="*/ 25565 h 1625283"/>
              <a:gd name="connsiteX0-703" fmla="*/ 1880882 w 2393907"/>
              <a:gd name="connsiteY0-704" fmla="*/ 25565 h 1625283"/>
              <a:gd name="connsiteX1-705" fmla="*/ 1964618 w 2393907"/>
              <a:gd name="connsiteY1-706" fmla="*/ 44703 h 1625283"/>
              <a:gd name="connsiteX2-707" fmla="*/ 2122620 w 2393907"/>
              <a:gd name="connsiteY2-708" fmla="*/ 225689 h 1625283"/>
              <a:gd name="connsiteX3-709" fmla="*/ 2325393 w 2393907"/>
              <a:gd name="connsiteY3-710" fmla="*/ 401340 h 1625283"/>
              <a:gd name="connsiteX4-711" fmla="*/ 2316317 w 2393907"/>
              <a:gd name="connsiteY4-712" fmla="*/ 591808 h 1625283"/>
              <a:gd name="connsiteX5-713" fmla="*/ 2382616 w 2393907"/>
              <a:gd name="connsiteY5-714" fmla="*/ 883030 h 1625283"/>
              <a:gd name="connsiteX6-715" fmla="*/ 2072037 w 2393907"/>
              <a:gd name="connsiteY6-716" fmla="*/ 1137951 h 1625283"/>
              <a:gd name="connsiteX7-717" fmla="*/ 1960855 w 2393907"/>
              <a:gd name="connsiteY7-718" fmla="*/ 1356385 h 1625283"/>
              <a:gd name="connsiteX8-719" fmla="*/ 1582316 w 2393907"/>
              <a:gd name="connsiteY8-720" fmla="*/ 1382833 h 1625283"/>
              <a:gd name="connsiteX9-721" fmla="*/ 1311804 w 2393907"/>
              <a:gd name="connsiteY9-722" fmla="*/ 1615862 h 1625283"/>
              <a:gd name="connsiteX10-723" fmla="*/ 914061 w 2393907"/>
              <a:gd name="connsiteY10-724" fmla="*/ 1473622 h 1625283"/>
              <a:gd name="connsiteX11-725" fmla="*/ 323230 w 2393907"/>
              <a:gd name="connsiteY11-726" fmla="*/ 1333086 h 1625283"/>
              <a:gd name="connsiteX12-727" fmla="*/ 63454 w 2393907"/>
              <a:gd name="connsiteY12-728" fmla="*/ 1176696 h 1625283"/>
              <a:gd name="connsiteX13-729" fmla="*/ 118962 w 2393907"/>
              <a:gd name="connsiteY13-730" fmla="*/ 965596 h 1625283"/>
              <a:gd name="connsiteX14-731" fmla="*/ 1748 w 2393907"/>
              <a:gd name="connsiteY14-732" fmla="*/ 749013 h 1625283"/>
              <a:gd name="connsiteX15-733" fmla="*/ 215811 w 2393907"/>
              <a:gd name="connsiteY15-734" fmla="*/ 556508 h 1625283"/>
              <a:gd name="connsiteX16-735" fmla="*/ 217859 w 2393907"/>
              <a:gd name="connsiteY16-736" fmla="*/ 551433 h 1625283"/>
              <a:gd name="connsiteX17-737" fmla="*/ 313213 w 2393907"/>
              <a:gd name="connsiteY17-738" fmla="*/ 274991 h 1625283"/>
              <a:gd name="connsiteX18-739" fmla="*/ 745924 w 2393907"/>
              <a:gd name="connsiteY18-740" fmla="*/ 208747 h 1625283"/>
              <a:gd name="connsiteX19-741" fmla="*/ 858735 w 2393907"/>
              <a:gd name="connsiteY19-742" fmla="*/ 162647 h 1625283"/>
              <a:gd name="connsiteX20-743" fmla="*/ 1126787 w 2393907"/>
              <a:gd name="connsiteY20-744" fmla="*/ 1403 h 1625283"/>
              <a:gd name="connsiteX21-745" fmla="*/ 1653043 w 2393907"/>
              <a:gd name="connsiteY21-746" fmla="*/ 111045 h 1625283"/>
              <a:gd name="connsiteX22-747" fmla="*/ 1880882 w 2393907"/>
              <a:gd name="connsiteY22-748" fmla="*/ 25565 h 1625283"/>
              <a:gd name="connsiteX0-749" fmla="*/ 1880882 w 2393907"/>
              <a:gd name="connsiteY0-750" fmla="*/ 25565 h 1625283"/>
              <a:gd name="connsiteX1-751" fmla="*/ 1964618 w 2393907"/>
              <a:gd name="connsiteY1-752" fmla="*/ 44703 h 1625283"/>
              <a:gd name="connsiteX2-753" fmla="*/ 2122620 w 2393907"/>
              <a:gd name="connsiteY2-754" fmla="*/ 225689 h 1625283"/>
              <a:gd name="connsiteX3-755" fmla="*/ 2325393 w 2393907"/>
              <a:gd name="connsiteY3-756" fmla="*/ 401340 h 1625283"/>
              <a:gd name="connsiteX4-757" fmla="*/ 2316317 w 2393907"/>
              <a:gd name="connsiteY4-758" fmla="*/ 591808 h 1625283"/>
              <a:gd name="connsiteX5-759" fmla="*/ 2382616 w 2393907"/>
              <a:gd name="connsiteY5-760" fmla="*/ 883030 h 1625283"/>
              <a:gd name="connsiteX6-761" fmla="*/ 2072037 w 2393907"/>
              <a:gd name="connsiteY6-762" fmla="*/ 1137951 h 1625283"/>
              <a:gd name="connsiteX7-763" fmla="*/ 1960855 w 2393907"/>
              <a:gd name="connsiteY7-764" fmla="*/ 1356385 h 1625283"/>
              <a:gd name="connsiteX8-765" fmla="*/ 1582316 w 2393907"/>
              <a:gd name="connsiteY8-766" fmla="*/ 1382833 h 1625283"/>
              <a:gd name="connsiteX9-767" fmla="*/ 1311804 w 2393907"/>
              <a:gd name="connsiteY9-768" fmla="*/ 1615862 h 1625283"/>
              <a:gd name="connsiteX10-769" fmla="*/ 914061 w 2393907"/>
              <a:gd name="connsiteY10-770" fmla="*/ 1473622 h 1625283"/>
              <a:gd name="connsiteX11-771" fmla="*/ 323230 w 2393907"/>
              <a:gd name="connsiteY11-772" fmla="*/ 1333086 h 1625283"/>
              <a:gd name="connsiteX12-773" fmla="*/ 63454 w 2393907"/>
              <a:gd name="connsiteY12-774" fmla="*/ 1176696 h 1625283"/>
              <a:gd name="connsiteX13-775" fmla="*/ 118962 w 2393907"/>
              <a:gd name="connsiteY13-776" fmla="*/ 965596 h 1625283"/>
              <a:gd name="connsiteX14-777" fmla="*/ 1748 w 2393907"/>
              <a:gd name="connsiteY14-778" fmla="*/ 749013 h 1625283"/>
              <a:gd name="connsiteX15-779" fmla="*/ 215811 w 2393907"/>
              <a:gd name="connsiteY15-780" fmla="*/ 556508 h 1625283"/>
              <a:gd name="connsiteX16-781" fmla="*/ 217859 w 2393907"/>
              <a:gd name="connsiteY16-782" fmla="*/ 551433 h 1625283"/>
              <a:gd name="connsiteX17-783" fmla="*/ 313213 w 2393907"/>
              <a:gd name="connsiteY17-784" fmla="*/ 274991 h 1625283"/>
              <a:gd name="connsiteX18-785" fmla="*/ 745924 w 2393907"/>
              <a:gd name="connsiteY18-786" fmla="*/ 208747 h 1625283"/>
              <a:gd name="connsiteX19-787" fmla="*/ 858735 w 2393907"/>
              <a:gd name="connsiteY19-788" fmla="*/ 162647 h 1625283"/>
              <a:gd name="connsiteX20-789" fmla="*/ 1126787 w 2393907"/>
              <a:gd name="connsiteY20-790" fmla="*/ 1403 h 1625283"/>
              <a:gd name="connsiteX21-791" fmla="*/ 1653043 w 2393907"/>
              <a:gd name="connsiteY21-792" fmla="*/ 111045 h 1625283"/>
              <a:gd name="connsiteX22-793" fmla="*/ 1880882 w 2393907"/>
              <a:gd name="connsiteY22-794" fmla="*/ 25565 h 1625283"/>
              <a:gd name="connsiteX0-795" fmla="*/ 1880882 w 2393907"/>
              <a:gd name="connsiteY0-796" fmla="*/ 25565 h 1625283"/>
              <a:gd name="connsiteX1-797" fmla="*/ 1964618 w 2393907"/>
              <a:gd name="connsiteY1-798" fmla="*/ 44703 h 1625283"/>
              <a:gd name="connsiteX2-799" fmla="*/ 2122620 w 2393907"/>
              <a:gd name="connsiteY2-800" fmla="*/ 225689 h 1625283"/>
              <a:gd name="connsiteX3-801" fmla="*/ 2325393 w 2393907"/>
              <a:gd name="connsiteY3-802" fmla="*/ 401340 h 1625283"/>
              <a:gd name="connsiteX4-803" fmla="*/ 2316317 w 2393907"/>
              <a:gd name="connsiteY4-804" fmla="*/ 591808 h 1625283"/>
              <a:gd name="connsiteX5-805" fmla="*/ 2382616 w 2393907"/>
              <a:gd name="connsiteY5-806" fmla="*/ 883030 h 1625283"/>
              <a:gd name="connsiteX6-807" fmla="*/ 2072037 w 2393907"/>
              <a:gd name="connsiteY6-808" fmla="*/ 1137951 h 1625283"/>
              <a:gd name="connsiteX7-809" fmla="*/ 1960855 w 2393907"/>
              <a:gd name="connsiteY7-810" fmla="*/ 1356385 h 1625283"/>
              <a:gd name="connsiteX8-811" fmla="*/ 1582316 w 2393907"/>
              <a:gd name="connsiteY8-812" fmla="*/ 1382833 h 1625283"/>
              <a:gd name="connsiteX9-813" fmla="*/ 1311804 w 2393907"/>
              <a:gd name="connsiteY9-814" fmla="*/ 1615862 h 1625283"/>
              <a:gd name="connsiteX10-815" fmla="*/ 914061 w 2393907"/>
              <a:gd name="connsiteY10-816" fmla="*/ 1473622 h 1625283"/>
              <a:gd name="connsiteX11-817" fmla="*/ 323230 w 2393907"/>
              <a:gd name="connsiteY11-818" fmla="*/ 1333086 h 1625283"/>
              <a:gd name="connsiteX12-819" fmla="*/ 63454 w 2393907"/>
              <a:gd name="connsiteY12-820" fmla="*/ 1176696 h 1625283"/>
              <a:gd name="connsiteX13-821" fmla="*/ 118962 w 2393907"/>
              <a:gd name="connsiteY13-822" fmla="*/ 965596 h 1625283"/>
              <a:gd name="connsiteX14-823" fmla="*/ 1748 w 2393907"/>
              <a:gd name="connsiteY14-824" fmla="*/ 749013 h 1625283"/>
              <a:gd name="connsiteX15-825" fmla="*/ 215811 w 2393907"/>
              <a:gd name="connsiteY15-826" fmla="*/ 556508 h 1625283"/>
              <a:gd name="connsiteX16-827" fmla="*/ 217859 w 2393907"/>
              <a:gd name="connsiteY16-828" fmla="*/ 551433 h 1625283"/>
              <a:gd name="connsiteX17-829" fmla="*/ 313213 w 2393907"/>
              <a:gd name="connsiteY17-830" fmla="*/ 274991 h 1625283"/>
              <a:gd name="connsiteX18-831" fmla="*/ 745924 w 2393907"/>
              <a:gd name="connsiteY18-832" fmla="*/ 208747 h 1625283"/>
              <a:gd name="connsiteX19-833" fmla="*/ 855588 w 2393907"/>
              <a:gd name="connsiteY19-834" fmla="*/ 148509 h 1625283"/>
              <a:gd name="connsiteX20-835" fmla="*/ 1126787 w 2393907"/>
              <a:gd name="connsiteY20-836" fmla="*/ 1403 h 1625283"/>
              <a:gd name="connsiteX21-837" fmla="*/ 1653043 w 2393907"/>
              <a:gd name="connsiteY21-838" fmla="*/ 111045 h 1625283"/>
              <a:gd name="connsiteX22-839" fmla="*/ 1880882 w 2393907"/>
              <a:gd name="connsiteY22-840" fmla="*/ 25565 h 1625283"/>
              <a:gd name="connsiteX0-841" fmla="*/ 1880882 w 2393907"/>
              <a:gd name="connsiteY0-842" fmla="*/ 25565 h 1625283"/>
              <a:gd name="connsiteX1-843" fmla="*/ 1964618 w 2393907"/>
              <a:gd name="connsiteY1-844" fmla="*/ 44703 h 1625283"/>
              <a:gd name="connsiteX2-845" fmla="*/ 2122620 w 2393907"/>
              <a:gd name="connsiteY2-846" fmla="*/ 225689 h 1625283"/>
              <a:gd name="connsiteX3-847" fmla="*/ 2325393 w 2393907"/>
              <a:gd name="connsiteY3-848" fmla="*/ 401340 h 1625283"/>
              <a:gd name="connsiteX4-849" fmla="*/ 2316317 w 2393907"/>
              <a:gd name="connsiteY4-850" fmla="*/ 591808 h 1625283"/>
              <a:gd name="connsiteX5-851" fmla="*/ 2382616 w 2393907"/>
              <a:gd name="connsiteY5-852" fmla="*/ 883030 h 1625283"/>
              <a:gd name="connsiteX6-853" fmla="*/ 2072037 w 2393907"/>
              <a:gd name="connsiteY6-854" fmla="*/ 1137951 h 1625283"/>
              <a:gd name="connsiteX7-855" fmla="*/ 1960855 w 2393907"/>
              <a:gd name="connsiteY7-856" fmla="*/ 1356385 h 1625283"/>
              <a:gd name="connsiteX8-857" fmla="*/ 1582316 w 2393907"/>
              <a:gd name="connsiteY8-858" fmla="*/ 1382833 h 1625283"/>
              <a:gd name="connsiteX9-859" fmla="*/ 1311804 w 2393907"/>
              <a:gd name="connsiteY9-860" fmla="*/ 1615862 h 1625283"/>
              <a:gd name="connsiteX10-861" fmla="*/ 914061 w 2393907"/>
              <a:gd name="connsiteY10-862" fmla="*/ 1473622 h 1625283"/>
              <a:gd name="connsiteX11-863" fmla="*/ 323230 w 2393907"/>
              <a:gd name="connsiteY11-864" fmla="*/ 1333086 h 1625283"/>
              <a:gd name="connsiteX12-865" fmla="*/ 63454 w 2393907"/>
              <a:gd name="connsiteY12-866" fmla="*/ 1176696 h 1625283"/>
              <a:gd name="connsiteX13-867" fmla="*/ 118962 w 2393907"/>
              <a:gd name="connsiteY13-868" fmla="*/ 965596 h 1625283"/>
              <a:gd name="connsiteX14-869" fmla="*/ 1748 w 2393907"/>
              <a:gd name="connsiteY14-870" fmla="*/ 749013 h 1625283"/>
              <a:gd name="connsiteX15-871" fmla="*/ 215811 w 2393907"/>
              <a:gd name="connsiteY15-872" fmla="*/ 556508 h 1625283"/>
              <a:gd name="connsiteX16-873" fmla="*/ 217859 w 2393907"/>
              <a:gd name="connsiteY16-874" fmla="*/ 551433 h 1625283"/>
              <a:gd name="connsiteX17-875" fmla="*/ 313213 w 2393907"/>
              <a:gd name="connsiteY17-876" fmla="*/ 274991 h 1625283"/>
              <a:gd name="connsiteX18-877" fmla="*/ 745924 w 2393907"/>
              <a:gd name="connsiteY18-878" fmla="*/ 208747 h 1625283"/>
              <a:gd name="connsiteX19-879" fmla="*/ 880135 w 2393907"/>
              <a:gd name="connsiteY19-880" fmla="*/ 161494 h 1625283"/>
              <a:gd name="connsiteX20-881" fmla="*/ 1126787 w 2393907"/>
              <a:gd name="connsiteY20-882" fmla="*/ 1403 h 1625283"/>
              <a:gd name="connsiteX21-883" fmla="*/ 1653043 w 2393907"/>
              <a:gd name="connsiteY21-884" fmla="*/ 111045 h 1625283"/>
              <a:gd name="connsiteX22-885" fmla="*/ 1880882 w 2393907"/>
              <a:gd name="connsiteY22-886" fmla="*/ 25565 h 1625283"/>
              <a:gd name="connsiteX0-887" fmla="*/ 1880882 w 2393907"/>
              <a:gd name="connsiteY0-888" fmla="*/ 25565 h 1625283"/>
              <a:gd name="connsiteX1-889" fmla="*/ 1964618 w 2393907"/>
              <a:gd name="connsiteY1-890" fmla="*/ 44703 h 1625283"/>
              <a:gd name="connsiteX2-891" fmla="*/ 2122620 w 2393907"/>
              <a:gd name="connsiteY2-892" fmla="*/ 225689 h 1625283"/>
              <a:gd name="connsiteX3-893" fmla="*/ 2325393 w 2393907"/>
              <a:gd name="connsiteY3-894" fmla="*/ 401340 h 1625283"/>
              <a:gd name="connsiteX4-895" fmla="*/ 2316317 w 2393907"/>
              <a:gd name="connsiteY4-896" fmla="*/ 591808 h 1625283"/>
              <a:gd name="connsiteX5-897" fmla="*/ 2382616 w 2393907"/>
              <a:gd name="connsiteY5-898" fmla="*/ 883030 h 1625283"/>
              <a:gd name="connsiteX6-899" fmla="*/ 2072037 w 2393907"/>
              <a:gd name="connsiteY6-900" fmla="*/ 1137951 h 1625283"/>
              <a:gd name="connsiteX7-901" fmla="*/ 1960855 w 2393907"/>
              <a:gd name="connsiteY7-902" fmla="*/ 1356385 h 1625283"/>
              <a:gd name="connsiteX8-903" fmla="*/ 1582316 w 2393907"/>
              <a:gd name="connsiteY8-904" fmla="*/ 1382833 h 1625283"/>
              <a:gd name="connsiteX9-905" fmla="*/ 1311804 w 2393907"/>
              <a:gd name="connsiteY9-906" fmla="*/ 1615862 h 1625283"/>
              <a:gd name="connsiteX10-907" fmla="*/ 914061 w 2393907"/>
              <a:gd name="connsiteY10-908" fmla="*/ 1473622 h 1625283"/>
              <a:gd name="connsiteX11-909" fmla="*/ 323230 w 2393907"/>
              <a:gd name="connsiteY11-910" fmla="*/ 1333086 h 1625283"/>
              <a:gd name="connsiteX12-911" fmla="*/ 63454 w 2393907"/>
              <a:gd name="connsiteY12-912" fmla="*/ 1176696 h 1625283"/>
              <a:gd name="connsiteX13-913" fmla="*/ 118962 w 2393907"/>
              <a:gd name="connsiteY13-914" fmla="*/ 965596 h 1625283"/>
              <a:gd name="connsiteX14-915" fmla="*/ 1748 w 2393907"/>
              <a:gd name="connsiteY14-916" fmla="*/ 749013 h 1625283"/>
              <a:gd name="connsiteX15-917" fmla="*/ 215811 w 2393907"/>
              <a:gd name="connsiteY15-918" fmla="*/ 556508 h 1625283"/>
              <a:gd name="connsiteX16-919" fmla="*/ 217859 w 2393907"/>
              <a:gd name="connsiteY16-920" fmla="*/ 551433 h 1625283"/>
              <a:gd name="connsiteX17-921" fmla="*/ 313213 w 2393907"/>
              <a:gd name="connsiteY17-922" fmla="*/ 274991 h 1625283"/>
              <a:gd name="connsiteX18-923" fmla="*/ 745924 w 2393907"/>
              <a:gd name="connsiteY18-924" fmla="*/ 208747 h 1625283"/>
              <a:gd name="connsiteX19-925" fmla="*/ 1126787 w 2393907"/>
              <a:gd name="connsiteY19-926" fmla="*/ 1403 h 1625283"/>
              <a:gd name="connsiteX20-927" fmla="*/ 1653043 w 2393907"/>
              <a:gd name="connsiteY20-928" fmla="*/ 111045 h 1625283"/>
              <a:gd name="connsiteX21-929" fmla="*/ 1880882 w 2393907"/>
              <a:gd name="connsiteY21-930" fmla="*/ 25565 h 1625283"/>
              <a:gd name="connsiteX0-931" fmla="*/ 1880882 w 2393907"/>
              <a:gd name="connsiteY0-932" fmla="*/ 25565 h 1625283"/>
              <a:gd name="connsiteX1-933" fmla="*/ 1964618 w 2393907"/>
              <a:gd name="connsiteY1-934" fmla="*/ 44703 h 1625283"/>
              <a:gd name="connsiteX2-935" fmla="*/ 2122620 w 2393907"/>
              <a:gd name="connsiteY2-936" fmla="*/ 225689 h 1625283"/>
              <a:gd name="connsiteX3-937" fmla="*/ 2325393 w 2393907"/>
              <a:gd name="connsiteY3-938" fmla="*/ 401340 h 1625283"/>
              <a:gd name="connsiteX4-939" fmla="*/ 2316317 w 2393907"/>
              <a:gd name="connsiteY4-940" fmla="*/ 591808 h 1625283"/>
              <a:gd name="connsiteX5-941" fmla="*/ 2382616 w 2393907"/>
              <a:gd name="connsiteY5-942" fmla="*/ 883030 h 1625283"/>
              <a:gd name="connsiteX6-943" fmla="*/ 2072037 w 2393907"/>
              <a:gd name="connsiteY6-944" fmla="*/ 1137951 h 1625283"/>
              <a:gd name="connsiteX7-945" fmla="*/ 1960855 w 2393907"/>
              <a:gd name="connsiteY7-946" fmla="*/ 1356385 h 1625283"/>
              <a:gd name="connsiteX8-947" fmla="*/ 1582316 w 2393907"/>
              <a:gd name="connsiteY8-948" fmla="*/ 1382833 h 1625283"/>
              <a:gd name="connsiteX9-949" fmla="*/ 1311804 w 2393907"/>
              <a:gd name="connsiteY9-950" fmla="*/ 1615862 h 1625283"/>
              <a:gd name="connsiteX10-951" fmla="*/ 914061 w 2393907"/>
              <a:gd name="connsiteY10-952" fmla="*/ 1473622 h 1625283"/>
              <a:gd name="connsiteX11-953" fmla="*/ 323230 w 2393907"/>
              <a:gd name="connsiteY11-954" fmla="*/ 1333086 h 1625283"/>
              <a:gd name="connsiteX12-955" fmla="*/ 63454 w 2393907"/>
              <a:gd name="connsiteY12-956" fmla="*/ 1176696 h 1625283"/>
              <a:gd name="connsiteX13-957" fmla="*/ 118962 w 2393907"/>
              <a:gd name="connsiteY13-958" fmla="*/ 965596 h 1625283"/>
              <a:gd name="connsiteX14-959" fmla="*/ 1748 w 2393907"/>
              <a:gd name="connsiteY14-960" fmla="*/ 749013 h 1625283"/>
              <a:gd name="connsiteX15-961" fmla="*/ 215811 w 2393907"/>
              <a:gd name="connsiteY15-962" fmla="*/ 556508 h 1625283"/>
              <a:gd name="connsiteX16-963" fmla="*/ 217859 w 2393907"/>
              <a:gd name="connsiteY16-964" fmla="*/ 551433 h 1625283"/>
              <a:gd name="connsiteX17-965" fmla="*/ 313213 w 2393907"/>
              <a:gd name="connsiteY17-966" fmla="*/ 274991 h 1625283"/>
              <a:gd name="connsiteX18-967" fmla="*/ 755563 w 2393907"/>
              <a:gd name="connsiteY18-968" fmla="*/ 210612 h 1625283"/>
              <a:gd name="connsiteX19-969" fmla="*/ 1126787 w 2393907"/>
              <a:gd name="connsiteY19-970" fmla="*/ 1403 h 1625283"/>
              <a:gd name="connsiteX20-971" fmla="*/ 1653043 w 2393907"/>
              <a:gd name="connsiteY20-972" fmla="*/ 111045 h 1625283"/>
              <a:gd name="connsiteX21-973" fmla="*/ 1880882 w 2393907"/>
              <a:gd name="connsiteY21-974" fmla="*/ 25565 h 1625283"/>
              <a:gd name="connsiteX0-975" fmla="*/ 1880882 w 2393907"/>
              <a:gd name="connsiteY0-976" fmla="*/ 33059 h 1632777"/>
              <a:gd name="connsiteX1-977" fmla="*/ 1964618 w 2393907"/>
              <a:gd name="connsiteY1-978" fmla="*/ 52197 h 1632777"/>
              <a:gd name="connsiteX2-979" fmla="*/ 2122620 w 2393907"/>
              <a:gd name="connsiteY2-980" fmla="*/ 233183 h 1632777"/>
              <a:gd name="connsiteX3-981" fmla="*/ 2325393 w 2393907"/>
              <a:gd name="connsiteY3-982" fmla="*/ 408834 h 1632777"/>
              <a:gd name="connsiteX4-983" fmla="*/ 2316317 w 2393907"/>
              <a:gd name="connsiteY4-984" fmla="*/ 599302 h 1632777"/>
              <a:gd name="connsiteX5-985" fmla="*/ 2382616 w 2393907"/>
              <a:gd name="connsiteY5-986" fmla="*/ 890524 h 1632777"/>
              <a:gd name="connsiteX6-987" fmla="*/ 2072037 w 2393907"/>
              <a:gd name="connsiteY6-988" fmla="*/ 1145445 h 1632777"/>
              <a:gd name="connsiteX7-989" fmla="*/ 1960855 w 2393907"/>
              <a:gd name="connsiteY7-990" fmla="*/ 1363879 h 1632777"/>
              <a:gd name="connsiteX8-991" fmla="*/ 1582316 w 2393907"/>
              <a:gd name="connsiteY8-992" fmla="*/ 1390327 h 1632777"/>
              <a:gd name="connsiteX9-993" fmla="*/ 1311804 w 2393907"/>
              <a:gd name="connsiteY9-994" fmla="*/ 1623356 h 1632777"/>
              <a:gd name="connsiteX10-995" fmla="*/ 914061 w 2393907"/>
              <a:gd name="connsiteY10-996" fmla="*/ 1481116 h 1632777"/>
              <a:gd name="connsiteX11-997" fmla="*/ 323230 w 2393907"/>
              <a:gd name="connsiteY11-998" fmla="*/ 1340580 h 1632777"/>
              <a:gd name="connsiteX12-999" fmla="*/ 63454 w 2393907"/>
              <a:gd name="connsiteY12-1000" fmla="*/ 1184190 h 1632777"/>
              <a:gd name="connsiteX13-1001" fmla="*/ 118962 w 2393907"/>
              <a:gd name="connsiteY13-1002" fmla="*/ 973090 h 1632777"/>
              <a:gd name="connsiteX14-1003" fmla="*/ 1748 w 2393907"/>
              <a:gd name="connsiteY14-1004" fmla="*/ 756507 h 1632777"/>
              <a:gd name="connsiteX15-1005" fmla="*/ 215811 w 2393907"/>
              <a:gd name="connsiteY15-1006" fmla="*/ 564002 h 1632777"/>
              <a:gd name="connsiteX16-1007" fmla="*/ 217859 w 2393907"/>
              <a:gd name="connsiteY16-1008" fmla="*/ 558927 h 1632777"/>
              <a:gd name="connsiteX17-1009" fmla="*/ 313213 w 2393907"/>
              <a:gd name="connsiteY17-1010" fmla="*/ 282485 h 1632777"/>
              <a:gd name="connsiteX18-1011" fmla="*/ 755563 w 2393907"/>
              <a:gd name="connsiteY18-1012" fmla="*/ 218106 h 1632777"/>
              <a:gd name="connsiteX19-1013" fmla="*/ 1224149 w 2393907"/>
              <a:gd name="connsiteY19-1014" fmla="*/ 1263 h 1632777"/>
              <a:gd name="connsiteX20-1015" fmla="*/ 1653043 w 2393907"/>
              <a:gd name="connsiteY20-1016" fmla="*/ 118539 h 1632777"/>
              <a:gd name="connsiteX21-1017" fmla="*/ 1880882 w 2393907"/>
              <a:gd name="connsiteY21-1018" fmla="*/ 33059 h 1632777"/>
              <a:gd name="connsiteX0-1019" fmla="*/ 1880882 w 2393907"/>
              <a:gd name="connsiteY0-1020" fmla="*/ 33059 h 1632777"/>
              <a:gd name="connsiteX1-1021" fmla="*/ 1964618 w 2393907"/>
              <a:gd name="connsiteY1-1022" fmla="*/ 52197 h 1632777"/>
              <a:gd name="connsiteX2-1023" fmla="*/ 2122620 w 2393907"/>
              <a:gd name="connsiteY2-1024" fmla="*/ 233183 h 1632777"/>
              <a:gd name="connsiteX3-1025" fmla="*/ 2325393 w 2393907"/>
              <a:gd name="connsiteY3-1026" fmla="*/ 408834 h 1632777"/>
              <a:gd name="connsiteX4-1027" fmla="*/ 2316317 w 2393907"/>
              <a:gd name="connsiteY4-1028" fmla="*/ 599302 h 1632777"/>
              <a:gd name="connsiteX5-1029" fmla="*/ 2382616 w 2393907"/>
              <a:gd name="connsiteY5-1030" fmla="*/ 890524 h 1632777"/>
              <a:gd name="connsiteX6-1031" fmla="*/ 2072037 w 2393907"/>
              <a:gd name="connsiteY6-1032" fmla="*/ 1145445 h 1632777"/>
              <a:gd name="connsiteX7-1033" fmla="*/ 1960855 w 2393907"/>
              <a:gd name="connsiteY7-1034" fmla="*/ 1363879 h 1632777"/>
              <a:gd name="connsiteX8-1035" fmla="*/ 1582316 w 2393907"/>
              <a:gd name="connsiteY8-1036" fmla="*/ 1390327 h 1632777"/>
              <a:gd name="connsiteX9-1037" fmla="*/ 1311804 w 2393907"/>
              <a:gd name="connsiteY9-1038" fmla="*/ 1623356 h 1632777"/>
              <a:gd name="connsiteX10-1039" fmla="*/ 914061 w 2393907"/>
              <a:gd name="connsiteY10-1040" fmla="*/ 1481116 h 1632777"/>
              <a:gd name="connsiteX11-1041" fmla="*/ 323230 w 2393907"/>
              <a:gd name="connsiteY11-1042" fmla="*/ 1340580 h 1632777"/>
              <a:gd name="connsiteX12-1043" fmla="*/ 63454 w 2393907"/>
              <a:gd name="connsiteY12-1044" fmla="*/ 1184190 h 1632777"/>
              <a:gd name="connsiteX13-1045" fmla="*/ 118962 w 2393907"/>
              <a:gd name="connsiteY13-1046" fmla="*/ 973090 h 1632777"/>
              <a:gd name="connsiteX14-1047" fmla="*/ 1748 w 2393907"/>
              <a:gd name="connsiteY14-1048" fmla="*/ 756507 h 1632777"/>
              <a:gd name="connsiteX15-1049" fmla="*/ 215811 w 2393907"/>
              <a:gd name="connsiteY15-1050" fmla="*/ 564002 h 1632777"/>
              <a:gd name="connsiteX16-1051" fmla="*/ 217859 w 2393907"/>
              <a:gd name="connsiteY16-1052" fmla="*/ 558927 h 1632777"/>
              <a:gd name="connsiteX17-1053" fmla="*/ 313213 w 2393907"/>
              <a:gd name="connsiteY17-1054" fmla="*/ 282485 h 1632777"/>
              <a:gd name="connsiteX18-1055" fmla="*/ 755563 w 2393907"/>
              <a:gd name="connsiteY18-1056" fmla="*/ 218106 h 1632777"/>
              <a:gd name="connsiteX19-1057" fmla="*/ 1224149 w 2393907"/>
              <a:gd name="connsiteY19-1058" fmla="*/ 1263 h 1632777"/>
              <a:gd name="connsiteX20-1059" fmla="*/ 1653043 w 2393907"/>
              <a:gd name="connsiteY20-1060" fmla="*/ 118539 h 1632777"/>
              <a:gd name="connsiteX21-1061" fmla="*/ 1880882 w 2393907"/>
              <a:gd name="connsiteY21-1062" fmla="*/ 33059 h 1632777"/>
              <a:gd name="connsiteX0-1063" fmla="*/ 1880882 w 2393907"/>
              <a:gd name="connsiteY0-1064" fmla="*/ 33100 h 1632818"/>
              <a:gd name="connsiteX1-1065" fmla="*/ 1964618 w 2393907"/>
              <a:gd name="connsiteY1-1066" fmla="*/ 52238 h 1632818"/>
              <a:gd name="connsiteX2-1067" fmla="*/ 2122620 w 2393907"/>
              <a:gd name="connsiteY2-1068" fmla="*/ 233224 h 1632818"/>
              <a:gd name="connsiteX3-1069" fmla="*/ 2325393 w 2393907"/>
              <a:gd name="connsiteY3-1070" fmla="*/ 408875 h 1632818"/>
              <a:gd name="connsiteX4-1071" fmla="*/ 2316317 w 2393907"/>
              <a:gd name="connsiteY4-1072" fmla="*/ 599343 h 1632818"/>
              <a:gd name="connsiteX5-1073" fmla="*/ 2382616 w 2393907"/>
              <a:gd name="connsiteY5-1074" fmla="*/ 890565 h 1632818"/>
              <a:gd name="connsiteX6-1075" fmla="*/ 2072037 w 2393907"/>
              <a:gd name="connsiteY6-1076" fmla="*/ 1145486 h 1632818"/>
              <a:gd name="connsiteX7-1077" fmla="*/ 1960855 w 2393907"/>
              <a:gd name="connsiteY7-1078" fmla="*/ 1363920 h 1632818"/>
              <a:gd name="connsiteX8-1079" fmla="*/ 1582316 w 2393907"/>
              <a:gd name="connsiteY8-1080" fmla="*/ 1390368 h 1632818"/>
              <a:gd name="connsiteX9-1081" fmla="*/ 1311804 w 2393907"/>
              <a:gd name="connsiteY9-1082" fmla="*/ 1623397 h 1632818"/>
              <a:gd name="connsiteX10-1083" fmla="*/ 914061 w 2393907"/>
              <a:gd name="connsiteY10-1084" fmla="*/ 1481157 h 1632818"/>
              <a:gd name="connsiteX11-1085" fmla="*/ 323230 w 2393907"/>
              <a:gd name="connsiteY11-1086" fmla="*/ 1340621 h 1632818"/>
              <a:gd name="connsiteX12-1087" fmla="*/ 63454 w 2393907"/>
              <a:gd name="connsiteY12-1088" fmla="*/ 1184231 h 1632818"/>
              <a:gd name="connsiteX13-1089" fmla="*/ 118962 w 2393907"/>
              <a:gd name="connsiteY13-1090" fmla="*/ 973131 h 1632818"/>
              <a:gd name="connsiteX14-1091" fmla="*/ 1748 w 2393907"/>
              <a:gd name="connsiteY14-1092" fmla="*/ 756548 h 1632818"/>
              <a:gd name="connsiteX15-1093" fmla="*/ 215811 w 2393907"/>
              <a:gd name="connsiteY15-1094" fmla="*/ 564043 h 1632818"/>
              <a:gd name="connsiteX16-1095" fmla="*/ 217859 w 2393907"/>
              <a:gd name="connsiteY16-1096" fmla="*/ 558968 h 1632818"/>
              <a:gd name="connsiteX17-1097" fmla="*/ 313213 w 2393907"/>
              <a:gd name="connsiteY17-1098" fmla="*/ 282526 h 1632818"/>
              <a:gd name="connsiteX18-1099" fmla="*/ 755563 w 2393907"/>
              <a:gd name="connsiteY18-1100" fmla="*/ 218147 h 1632818"/>
              <a:gd name="connsiteX19-1101" fmla="*/ 1224149 w 2393907"/>
              <a:gd name="connsiteY19-1102" fmla="*/ 1304 h 1632818"/>
              <a:gd name="connsiteX20-1103" fmla="*/ 1476445 w 2393907"/>
              <a:gd name="connsiteY20-1104" fmla="*/ 116177 h 1632818"/>
              <a:gd name="connsiteX21-1105" fmla="*/ 1880882 w 2393907"/>
              <a:gd name="connsiteY21-1106" fmla="*/ 33100 h 1632818"/>
              <a:gd name="connsiteX0-1107" fmla="*/ 1880882 w 2393907"/>
              <a:gd name="connsiteY0-1108" fmla="*/ 33897 h 1633615"/>
              <a:gd name="connsiteX1-1109" fmla="*/ 1964618 w 2393907"/>
              <a:gd name="connsiteY1-1110" fmla="*/ 53035 h 1633615"/>
              <a:gd name="connsiteX2-1111" fmla="*/ 2122620 w 2393907"/>
              <a:gd name="connsiteY2-1112" fmla="*/ 234021 h 1633615"/>
              <a:gd name="connsiteX3-1113" fmla="*/ 2325393 w 2393907"/>
              <a:gd name="connsiteY3-1114" fmla="*/ 409672 h 1633615"/>
              <a:gd name="connsiteX4-1115" fmla="*/ 2316317 w 2393907"/>
              <a:gd name="connsiteY4-1116" fmla="*/ 600140 h 1633615"/>
              <a:gd name="connsiteX5-1117" fmla="*/ 2382616 w 2393907"/>
              <a:gd name="connsiteY5-1118" fmla="*/ 891362 h 1633615"/>
              <a:gd name="connsiteX6-1119" fmla="*/ 2072037 w 2393907"/>
              <a:gd name="connsiteY6-1120" fmla="*/ 1146283 h 1633615"/>
              <a:gd name="connsiteX7-1121" fmla="*/ 1960855 w 2393907"/>
              <a:gd name="connsiteY7-1122" fmla="*/ 1364717 h 1633615"/>
              <a:gd name="connsiteX8-1123" fmla="*/ 1582316 w 2393907"/>
              <a:gd name="connsiteY8-1124" fmla="*/ 1391165 h 1633615"/>
              <a:gd name="connsiteX9-1125" fmla="*/ 1311804 w 2393907"/>
              <a:gd name="connsiteY9-1126" fmla="*/ 1624194 h 1633615"/>
              <a:gd name="connsiteX10-1127" fmla="*/ 914061 w 2393907"/>
              <a:gd name="connsiteY10-1128" fmla="*/ 1481954 h 1633615"/>
              <a:gd name="connsiteX11-1129" fmla="*/ 323230 w 2393907"/>
              <a:gd name="connsiteY11-1130" fmla="*/ 1341418 h 1633615"/>
              <a:gd name="connsiteX12-1131" fmla="*/ 63454 w 2393907"/>
              <a:gd name="connsiteY12-1132" fmla="*/ 1185028 h 1633615"/>
              <a:gd name="connsiteX13-1133" fmla="*/ 118962 w 2393907"/>
              <a:gd name="connsiteY13-1134" fmla="*/ 973928 h 1633615"/>
              <a:gd name="connsiteX14-1135" fmla="*/ 1748 w 2393907"/>
              <a:gd name="connsiteY14-1136" fmla="*/ 757345 h 1633615"/>
              <a:gd name="connsiteX15-1137" fmla="*/ 215811 w 2393907"/>
              <a:gd name="connsiteY15-1138" fmla="*/ 564840 h 1633615"/>
              <a:gd name="connsiteX16-1139" fmla="*/ 217859 w 2393907"/>
              <a:gd name="connsiteY16-1140" fmla="*/ 559765 h 1633615"/>
              <a:gd name="connsiteX17-1141" fmla="*/ 313213 w 2393907"/>
              <a:gd name="connsiteY17-1142" fmla="*/ 283323 h 1633615"/>
              <a:gd name="connsiteX18-1143" fmla="*/ 755563 w 2393907"/>
              <a:gd name="connsiteY18-1144" fmla="*/ 218944 h 1633615"/>
              <a:gd name="connsiteX19-1145" fmla="*/ 1224149 w 2393907"/>
              <a:gd name="connsiteY19-1146" fmla="*/ 2101 h 1633615"/>
              <a:gd name="connsiteX20-1147" fmla="*/ 1474907 w 2393907"/>
              <a:gd name="connsiteY20-1148" fmla="*/ 88440 h 1633615"/>
              <a:gd name="connsiteX21-1149" fmla="*/ 1880882 w 2393907"/>
              <a:gd name="connsiteY21-1150" fmla="*/ 33897 h 1633615"/>
              <a:gd name="connsiteX0-1151" fmla="*/ 1821892 w 2393907"/>
              <a:gd name="connsiteY0-1152" fmla="*/ 1307 h 1633615"/>
              <a:gd name="connsiteX1-1153" fmla="*/ 1964618 w 2393907"/>
              <a:gd name="connsiteY1-1154" fmla="*/ 53035 h 1633615"/>
              <a:gd name="connsiteX2-1155" fmla="*/ 2122620 w 2393907"/>
              <a:gd name="connsiteY2-1156" fmla="*/ 234021 h 1633615"/>
              <a:gd name="connsiteX3-1157" fmla="*/ 2325393 w 2393907"/>
              <a:gd name="connsiteY3-1158" fmla="*/ 409672 h 1633615"/>
              <a:gd name="connsiteX4-1159" fmla="*/ 2316317 w 2393907"/>
              <a:gd name="connsiteY4-1160" fmla="*/ 600140 h 1633615"/>
              <a:gd name="connsiteX5-1161" fmla="*/ 2382616 w 2393907"/>
              <a:gd name="connsiteY5-1162" fmla="*/ 891362 h 1633615"/>
              <a:gd name="connsiteX6-1163" fmla="*/ 2072037 w 2393907"/>
              <a:gd name="connsiteY6-1164" fmla="*/ 1146283 h 1633615"/>
              <a:gd name="connsiteX7-1165" fmla="*/ 1960855 w 2393907"/>
              <a:gd name="connsiteY7-1166" fmla="*/ 1364717 h 1633615"/>
              <a:gd name="connsiteX8-1167" fmla="*/ 1582316 w 2393907"/>
              <a:gd name="connsiteY8-1168" fmla="*/ 1391165 h 1633615"/>
              <a:gd name="connsiteX9-1169" fmla="*/ 1311804 w 2393907"/>
              <a:gd name="connsiteY9-1170" fmla="*/ 1624194 h 1633615"/>
              <a:gd name="connsiteX10-1171" fmla="*/ 914061 w 2393907"/>
              <a:gd name="connsiteY10-1172" fmla="*/ 1481954 h 1633615"/>
              <a:gd name="connsiteX11-1173" fmla="*/ 323230 w 2393907"/>
              <a:gd name="connsiteY11-1174" fmla="*/ 1341418 h 1633615"/>
              <a:gd name="connsiteX12-1175" fmla="*/ 63454 w 2393907"/>
              <a:gd name="connsiteY12-1176" fmla="*/ 1185028 h 1633615"/>
              <a:gd name="connsiteX13-1177" fmla="*/ 118962 w 2393907"/>
              <a:gd name="connsiteY13-1178" fmla="*/ 973928 h 1633615"/>
              <a:gd name="connsiteX14-1179" fmla="*/ 1748 w 2393907"/>
              <a:gd name="connsiteY14-1180" fmla="*/ 757345 h 1633615"/>
              <a:gd name="connsiteX15-1181" fmla="*/ 215811 w 2393907"/>
              <a:gd name="connsiteY15-1182" fmla="*/ 564840 h 1633615"/>
              <a:gd name="connsiteX16-1183" fmla="*/ 217859 w 2393907"/>
              <a:gd name="connsiteY16-1184" fmla="*/ 559765 h 1633615"/>
              <a:gd name="connsiteX17-1185" fmla="*/ 313213 w 2393907"/>
              <a:gd name="connsiteY17-1186" fmla="*/ 283323 h 1633615"/>
              <a:gd name="connsiteX18-1187" fmla="*/ 755563 w 2393907"/>
              <a:gd name="connsiteY18-1188" fmla="*/ 218944 h 1633615"/>
              <a:gd name="connsiteX19-1189" fmla="*/ 1224149 w 2393907"/>
              <a:gd name="connsiteY19-1190" fmla="*/ 2101 h 1633615"/>
              <a:gd name="connsiteX20-1191" fmla="*/ 1474907 w 2393907"/>
              <a:gd name="connsiteY20-1192" fmla="*/ 88440 h 1633615"/>
              <a:gd name="connsiteX21-1193" fmla="*/ 1821892 w 2393907"/>
              <a:gd name="connsiteY21-1194" fmla="*/ 1307 h 1633615"/>
              <a:gd name="connsiteX0-1195" fmla="*/ 1821892 w 2393907"/>
              <a:gd name="connsiteY0-1196" fmla="*/ 1307 h 1633615"/>
              <a:gd name="connsiteX1-1197" fmla="*/ 1964618 w 2393907"/>
              <a:gd name="connsiteY1-1198" fmla="*/ 53035 h 1633615"/>
              <a:gd name="connsiteX2-1199" fmla="*/ 2082069 w 2393907"/>
              <a:gd name="connsiteY2-1200" fmla="*/ 233823 h 1633615"/>
              <a:gd name="connsiteX3-1201" fmla="*/ 2325393 w 2393907"/>
              <a:gd name="connsiteY3-1202" fmla="*/ 409672 h 1633615"/>
              <a:gd name="connsiteX4-1203" fmla="*/ 2316317 w 2393907"/>
              <a:gd name="connsiteY4-1204" fmla="*/ 600140 h 1633615"/>
              <a:gd name="connsiteX5-1205" fmla="*/ 2382616 w 2393907"/>
              <a:gd name="connsiteY5-1206" fmla="*/ 891362 h 1633615"/>
              <a:gd name="connsiteX6-1207" fmla="*/ 2072037 w 2393907"/>
              <a:gd name="connsiteY6-1208" fmla="*/ 1146283 h 1633615"/>
              <a:gd name="connsiteX7-1209" fmla="*/ 1960855 w 2393907"/>
              <a:gd name="connsiteY7-1210" fmla="*/ 1364717 h 1633615"/>
              <a:gd name="connsiteX8-1211" fmla="*/ 1582316 w 2393907"/>
              <a:gd name="connsiteY8-1212" fmla="*/ 1391165 h 1633615"/>
              <a:gd name="connsiteX9-1213" fmla="*/ 1311804 w 2393907"/>
              <a:gd name="connsiteY9-1214" fmla="*/ 1624194 h 1633615"/>
              <a:gd name="connsiteX10-1215" fmla="*/ 914061 w 2393907"/>
              <a:gd name="connsiteY10-1216" fmla="*/ 1481954 h 1633615"/>
              <a:gd name="connsiteX11-1217" fmla="*/ 323230 w 2393907"/>
              <a:gd name="connsiteY11-1218" fmla="*/ 1341418 h 1633615"/>
              <a:gd name="connsiteX12-1219" fmla="*/ 63454 w 2393907"/>
              <a:gd name="connsiteY12-1220" fmla="*/ 1185028 h 1633615"/>
              <a:gd name="connsiteX13-1221" fmla="*/ 118962 w 2393907"/>
              <a:gd name="connsiteY13-1222" fmla="*/ 973928 h 1633615"/>
              <a:gd name="connsiteX14-1223" fmla="*/ 1748 w 2393907"/>
              <a:gd name="connsiteY14-1224" fmla="*/ 757345 h 1633615"/>
              <a:gd name="connsiteX15-1225" fmla="*/ 215811 w 2393907"/>
              <a:gd name="connsiteY15-1226" fmla="*/ 564840 h 1633615"/>
              <a:gd name="connsiteX16-1227" fmla="*/ 217859 w 2393907"/>
              <a:gd name="connsiteY16-1228" fmla="*/ 559765 h 1633615"/>
              <a:gd name="connsiteX17-1229" fmla="*/ 313213 w 2393907"/>
              <a:gd name="connsiteY17-1230" fmla="*/ 283323 h 1633615"/>
              <a:gd name="connsiteX18-1231" fmla="*/ 755563 w 2393907"/>
              <a:gd name="connsiteY18-1232" fmla="*/ 218944 h 1633615"/>
              <a:gd name="connsiteX19-1233" fmla="*/ 1224149 w 2393907"/>
              <a:gd name="connsiteY19-1234" fmla="*/ 2101 h 1633615"/>
              <a:gd name="connsiteX20-1235" fmla="*/ 1474907 w 2393907"/>
              <a:gd name="connsiteY20-1236" fmla="*/ 88440 h 1633615"/>
              <a:gd name="connsiteX21-1237" fmla="*/ 1821892 w 2393907"/>
              <a:gd name="connsiteY21-1238" fmla="*/ 1307 h 1633615"/>
              <a:gd name="connsiteX0-1239" fmla="*/ 1821892 w 2393907"/>
              <a:gd name="connsiteY0-1240" fmla="*/ 838 h 1633146"/>
              <a:gd name="connsiteX1-1241" fmla="*/ 1964618 w 2393907"/>
              <a:gd name="connsiteY1-1242" fmla="*/ 52566 h 1633146"/>
              <a:gd name="connsiteX2-1243" fmla="*/ 2082069 w 2393907"/>
              <a:gd name="connsiteY2-1244" fmla="*/ 233354 h 1633146"/>
              <a:gd name="connsiteX3-1245" fmla="*/ 2325393 w 2393907"/>
              <a:gd name="connsiteY3-1246" fmla="*/ 409203 h 1633146"/>
              <a:gd name="connsiteX4-1247" fmla="*/ 2316317 w 2393907"/>
              <a:gd name="connsiteY4-1248" fmla="*/ 599671 h 1633146"/>
              <a:gd name="connsiteX5-1249" fmla="*/ 2382616 w 2393907"/>
              <a:gd name="connsiteY5-1250" fmla="*/ 890893 h 1633146"/>
              <a:gd name="connsiteX6-1251" fmla="*/ 2072037 w 2393907"/>
              <a:gd name="connsiteY6-1252" fmla="*/ 1145814 h 1633146"/>
              <a:gd name="connsiteX7-1253" fmla="*/ 1960855 w 2393907"/>
              <a:gd name="connsiteY7-1254" fmla="*/ 1364248 h 1633146"/>
              <a:gd name="connsiteX8-1255" fmla="*/ 1582316 w 2393907"/>
              <a:gd name="connsiteY8-1256" fmla="*/ 1390696 h 1633146"/>
              <a:gd name="connsiteX9-1257" fmla="*/ 1311804 w 2393907"/>
              <a:gd name="connsiteY9-1258" fmla="*/ 1623725 h 1633146"/>
              <a:gd name="connsiteX10-1259" fmla="*/ 914061 w 2393907"/>
              <a:gd name="connsiteY10-1260" fmla="*/ 1481485 h 1633146"/>
              <a:gd name="connsiteX11-1261" fmla="*/ 323230 w 2393907"/>
              <a:gd name="connsiteY11-1262" fmla="*/ 1340949 h 1633146"/>
              <a:gd name="connsiteX12-1263" fmla="*/ 63454 w 2393907"/>
              <a:gd name="connsiteY12-1264" fmla="*/ 1184559 h 1633146"/>
              <a:gd name="connsiteX13-1265" fmla="*/ 118962 w 2393907"/>
              <a:gd name="connsiteY13-1266" fmla="*/ 973459 h 1633146"/>
              <a:gd name="connsiteX14-1267" fmla="*/ 1748 w 2393907"/>
              <a:gd name="connsiteY14-1268" fmla="*/ 756876 h 1633146"/>
              <a:gd name="connsiteX15-1269" fmla="*/ 215811 w 2393907"/>
              <a:gd name="connsiteY15-1270" fmla="*/ 564371 h 1633146"/>
              <a:gd name="connsiteX16-1271" fmla="*/ 217859 w 2393907"/>
              <a:gd name="connsiteY16-1272" fmla="*/ 559296 h 1633146"/>
              <a:gd name="connsiteX17-1273" fmla="*/ 313213 w 2393907"/>
              <a:gd name="connsiteY17-1274" fmla="*/ 282854 h 1633146"/>
              <a:gd name="connsiteX18-1275" fmla="*/ 755563 w 2393907"/>
              <a:gd name="connsiteY18-1276" fmla="*/ 218475 h 1633146"/>
              <a:gd name="connsiteX19-1277" fmla="*/ 1079872 w 2393907"/>
              <a:gd name="connsiteY19-1278" fmla="*/ 23717 h 1633146"/>
              <a:gd name="connsiteX20-1279" fmla="*/ 1474907 w 2393907"/>
              <a:gd name="connsiteY20-1280" fmla="*/ 87971 h 1633146"/>
              <a:gd name="connsiteX21-1281" fmla="*/ 1821892 w 2393907"/>
              <a:gd name="connsiteY21-1282" fmla="*/ 838 h 1633146"/>
              <a:gd name="connsiteX0-1283" fmla="*/ 1821892 w 2393907"/>
              <a:gd name="connsiteY0-1284" fmla="*/ 838 h 1633146"/>
              <a:gd name="connsiteX1-1285" fmla="*/ 1964618 w 2393907"/>
              <a:gd name="connsiteY1-1286" fmla="*/ 52566 h 1633146"/>
              <a:gd name="connsiteX2-1287" fmla="*/ 2082069 w 2393907"/>
              <a:gd name="connsiteY2-1288" fmla="*/ 233354 h 1633146"/>
              <a:gd name="connsiteX3-1289" fmla="*/ 2325393 w 2393907"/>
              <a:gd name="connsiteY3-1290" fmla="*/ 409203 h 1633146"/>
              <a:gd name="connsiteX4-1291" fmla="*/ 2316317 w 2393907"/>
              <a:gd name="connsiteY4-1292" fmla="*/ 599671 h 1633146"/>
              <a:gd name="connsiteX5-1293" fmla="*/ 2382616 w 2393907"/>
              <a:gd name="connsiteY5-1294" fmla="*/ 890893 h 1633146"/>
              <a:gd name="connsiteX6-1295" fmla="*/ 2072037 w 2393907"/>
              <a:gd name="connsiteY6-1296" fmla="*/ 1145814 h 1633146"/>
              <a:gd name="connsiteX7-1297" fmla="*/ 1960855 w 2393907"/>
              <a:gd name="connsiteY7-1298" fmla="*/ 1364248 h 1633146"/>
              <a:gd name="connsiteX8-1299" fmla="*/ 1582316 w 2393907"/>
              <a:gd name="connsiteY8-1300" fmla="*/ 1390696 h 1633146"/>
              <a:gd name="connsiteX9-1301" fmla="*/ 1311804 w 2393907"/>
              <a:gd name="connsiteY9-1302" fmla="*/ 1623725 h 1633146"/>
              <a:gd name="connsiteX10-1303" fmla="*/ 914061 w 2393907"/>
              <a:gd name="connsiteY10-1304" fmla="*/ 1481485 h 1633146"/>
              <a:gd name="connsiteX11-1305" fmla="*/ 323230 w 2393907"/>
              <a:gd name="connsiteY11-1306" fmla="*/ 1340949 h 1633146"/>
              <a:gd name="connsiteX12-1307" fmla="*/ 63454 w 2393907"/>
              <a:gd name="connsiteY12-1308" fmla="*/ 1184559 h 1633146"/>
              <a:gd name="connsiteX13-1309" fmla="*/ 118962 w 2393907"/>
              <a:gd name="connsiteY13-1310" fmla="*/ 973459 h 1633146"/>
              <a:gd name="connsiteX14-1311" fmla="*/ 1748 w 2393907"/>
              <a:gd name="connsiteY14-1312" fmla="*/ 756876 h 1633146"/>
              <a:gd name="connsiteX15-1313" fmla="*/ 215811 w 2393907"/>
              <a:gd name="connsiteY15-1314" fmla="*/ 564371 h 1633146"/>
              <a:gd name="connsiteX16-1315" fmla="*/ 217859 w 2393907"/>
              <a:gd name="connsiteY16-1316" fmla="*/ 559296 h 1633146"/>
              <a:gd name="connsiteX17-1317" fmla="*/ 313213 w 2393907"/>
              <a:gd name="connsiteY17-1318" fmla="*/ 282854 h 1633146"/>
              <a:gd name="connsiteX18-1319" fmla="*/ 755563 w 2393907"/>
              <a:gd name="connsiteY18-1320" fmla="*/ 218475 h 1633146"/>
              <a:gd name="connsiteX19-1321" fmla="*/ 1119269 w 2393907"/>
              <a:gd name="connsiteY19-1322" fmla="*/ 2516 h 1633146"/>
              <a:gd name="connsiteX20-1323" fmla="*/ 1474907 w 2393907"/>
              <a:gd name="connsiteY20-1324" fmla="*/ 87971 h 1633146"/>
              <a:gd name="connsiteX21-1325" fmla="*/ 1821892 w 2393907"/>
              <a:gd name="connsiteY21-1326" fmla="*/ 838 h 1633146"/>
              <a:gd name="connsiteX0-1327" fmla="*/ 1821892 w 2393907"/>
              <a:gd name="connsiteY0-1328" fmla="*/ 838 h 1633146"/>
              <a:gd name="connsiteX1-1329" fmla="*/ 1964618 w 2393907"/>
              <a:gd name="connsiteY1-1330" fmla="*/ 52566 h 1633146"/>
              <a:gd name="connsiteX2-1331" fmla="*/ 2082069 w 2393907"/>
              <a:gd name="connsiteY2-1332" fmla="*/ 233354 h 1633146"/>
              <a:gd name="connsiteX3-1333" fmla="*/ 2325393 w 2393907"/>
              <a:gd name="connsiteY3-1334" fmla="*/ 409203 h 1633146"/>
              <a:gd name="connsiteX4-1335" fmla="*/ 2316317 w 2393907"/>
              <a:gd name="connsiteY4-1336" fmla="*/ 599671 h 1633146"/>
              <a:gd name="connsiteX5-1337" fmla="*/ 2382616 w 2393907"/>
              <a:gd name="connsiteY5-1338" fmla="*/ 890893 h 1633146"/>
              <a:gd name="connsiteX6-1339" fmla="*/ 2072037 w 2393907"/>
              <a:gd name="connsiteY6-1340" fmla="*/ 1145814 h 1633146"/>
              <a:gd name="connsiteX7-1341" fmla="*/ 1960855 w 2393907"/>
              <a:gd name="connsiteY7-1342" fmla="*/ 1364248 h 1633146"/>
              <a:gd name="connsiteX8-1343" fmla="*/ 1582316 w 2393907"/>
              <a:gd name="connsiteY8-1344" fmla="*/ 1390696 h 1633146"/>
              <a:gd name="connsiteX9-1345" fmla="*/ 1311804 w 2393907"/>
              <a:gd name="connsiteY9-1346" fmla="*/ 1623725 h 1633146"/>
              <a:gd name="connsiteX10-1347" fmla="*/ 914061 w 2393907"/>
              <a:gd name="connsiteY10-1348" fmla="*/ 1481485 h 1633146"/>
              <a:gd name="connsiteX11-1349" fmla="*/ 323230 w 2393907"/>
              <a:gd name="connsiteY11-1350" fmla="*/ 1340949 h 1633146"/>
              <a:gd name="connsiteX12-1351" fmla="*/ 63454 w 2393907"/>
              <a:gd name="connsiteY12-1352" fmla="*/ 1184559 h 1633146"/>
              <a:gd name="connsiteX13-1353" fmla="*/ 118962 w 2393907"/>
              <a:gd name="connsiteY13-1354" fmla="*/ 973459 h 1633146"/>
              <a:gd name="connsiteX14-1355" fmla="*/ 1748 w 2393907"/>
              <a:gd name="connsiteY14-1356" fmla="*/ 756876 h 1633146"/>
              <a:gd name="connsiteX15-1357" fmla="*/ 215811 w 2393907"/>
              <a:gd name="connsiteY15-1358" fmla="*/ 564371 h 1633146"/>
              <a:gd name="connsiteX16-1359" fmla="*/ 217859 w 2393907"/>
              <a:gd name="connsiteY16-1360" fmla="*/ 559296 h 1633146"/>
              <a:gd name="connsiteX17-1361" fmla="*/ 313213 w 2393907"/>
              <a:gd name="connsiteY17-1362" fmla="*/ 282854 h 1633146"/>
              <a:gd name="connsiteX18-1363" fmla="*/ 774457 w 2393907"/>
              <a:gd name="connsiteY18-1364" fmla="*/ 215071 h 1633146"/>
              <a:gd name="connsiteX19-1365" fmla="*/ 1119269 w 2393907"/>
              <a:gd name="connsiteY19-1366" fmla="*/ 2516 h 1633146"/>
              <a:gd name="connsiteX20-1367" fmla="*/ 1474907 w 2393907"/>
              <a:gd name="connsiteY20-1368" fmla="*/ 87971 h 1633146"/>
              <a:gd name="connsiteX21-1369" fmla="*/ 1821892 w 2393907"/>
              <a:gd name="connsiteY21-1370" fmla="*/ 838 h 1633146"/>
              <a:gd name="connsiteX0-1371" fmla="*/ 1821892 w 2393907"/>
              <a:gd name="connsiteY0-1372" fmla="*/ 838 h 1633146"/>
              <a:gd name="connsiteX1-1373" fmla="*/ 1964618 w 2393907"/>
              <a:gd name="connsiteY1-1374" fmla="*/ 52566 h 1633146"/>
              <a:gd name="connsiteX2-1375" fmla="*/ 2082069 w 2393907"/>
              <a:gd name="connsiteY2-1376" fmla="*/ 233354 h 1633146"/>
              <a:gd name="connsiteX3-1377" fmla="*/ 2325393 w 2393907"/>
              <a:gd name="connsiteY3-1378" fmla="*/ 409203 h 1633146"/>
              <a:gd name="connsiteX4-1379" fmla="*/ 2316317 w 2393907"/>
              <a:gd name="connsiteY4-1380" fmla="*/ 599671 h 1633146"/>
              <a:gd name="connsiteX5-1381" fmla="*/ 2382616 w 2393907"/>
              <a:gd name="connsiteY5-1382" fmla="*/ 890893 h 1633146"/>
              <a:gd name="connsiteX6-1383" fmla="*/ 2072037 w 2393907"/>
              <a:gd name="connsiteY6-1384" fmla="*/ 1145814 h 1633146"/>
              <a:gd name="connsiteX7-1385" fmla="*/ 1960855 w 2393907"/>
              <a:gd name="connsiteY7-1386" fmla="*/ 1364248 h 1633146"/>
              <a:gd name="connsiteX8-1387" fmla="*/ 1582316 w 2393907"/>
              <a:gd name="connsiteY8-1388" fmla="*/ 1390696 h 1633146"/>
              <a:gd name="connsiteX9-1389" fmla="*/ 1311804 w 2393907"/>
              <a:gd name="connsiteY9-1390" fmla="*/ 1623725 h 1633146"/>
              <a:gd name="connsiteX10-1391" fmla="*/ 914061 w 2393907"/>
              <a:gd name="connsiteY10-1392" fmla="*/ 1481485 h 1633146"/>
              <a:gd name="connsiteX11-1393" fmla="*/ 323230 w 2393907"/>
              <a:gd name="connsiteY11-1394" fmla="*/ 1340949 h 1633146"/>
              <a:gd name="connsiteX12-1395" fmla="*/ 63454 w 2393907"/>
              <a:gd name="connsiteY12-1396" fmla="*/ 1184559 h 1633146"/>
              <a:gd name="connsiteX13-1397" fmla="*/ 118962 w 2393907"/>
              <a:gd name="connsiteY13-1398" fmla="*/ 973459 h 1633146"/>
              <a:gd name="connsiteX14-1399" fmla="*/ 1748 w 2393907"/>
              <a:gd name="connsiteY14-1400" fmla="*/ 756876 h 1633146"/>
              <a:gd name="connsiteX15-1401" fmla="*/ 215811 w 2393907"/>
              <a:gd name="connsiteY15-1402" fmla="*/ 564371 h 1633146"/>
              <a:gd name="connsiteX16-1403" fmla="*/ 217859 w 2393907"/>
              <a:gd name="connsiteY16-1404" fmla="*/ 559296 h 1633146"/>
              <a:gd name="connsiteX17-1405" fmla="*/ 356212 w 2393907"/>
              <a:gd name="connsiteY17-1406" fmla="*/ 239997 h 1633146"/>
              <a:gd name="connsiteX18-1407" fmla="*/ 774457 w 2393907"/>
              <a:gd name="connsiteY18-1408" fmla="*/ 215071 h 1633146"/>
              <a:gd name="connsiteX19-1409" fmla="*/ 1119269 w 2393907"/>
              <a:gd name="connsiteY19-1410" fmla="*/ 2516 h 1633146"/>
              <a:gd name="connsiteX20-1411" fmla="*/ 1474907 w 2393907"/>
              <a:gd name="connsiteY20-1412" fmla="*/ 87971 h 1633146"/>
              <a:gd name="connsiteX21-1413" fmla="*/ 1821892 w 2393907"/>
              <a:gd name="connsiteY21-1414" fmla="*/ 838 h 1633146"/>
              <a:gd name="connsiteX0-1415" fmla="*/ 1821892 w 2393907"/>
              <a:gd name="connsiteY0-1416" fmla="*/ 838 h 1633146"/>
              <a:gd name="connsiteX1-1417" fmla="*/ 1964618 w 2393907"/>
              <a:gd name="connsiteY1-1418" fmla="*/ 52566 h 1633146"/>
              <a:gd name="connsiteX2-1419" fmla="*/ 2082069 w 2393907"/>
              <a:gd name="connsiteY2-1420" fmla="*/ 233354 h 1633146"/>
              <a:gd name="connsiteX3-1421" fmla="*/ 2305159 w 2393907"/>
              <a:gd name="connsiteY3-1422" fmla="*/ 343522 h 1633146"/>
              <a:gd name="connsiteX4-1423" fmla="*/ 2316317 w 2393907"/>
              <a:gd name="connsiteY4-1424" fmla="*/ 599671 h 1633146"/>
              <a:gd name="connsiteX5-1425" fmla="*/ 2382616 w 2393907"/>
              <a:gd name="connsiteY5-1426" fmla="*/ 890893 h 1633146"/>
              <a:gd name="connsiteX6-1427" fmla="*/ 2072037 w 2393907"/>
              <a:gd name="connsiteY6-1428" fmla="*/ 1145814 h 1633146"/>
              <a:gd name="connsiteX7-1429" fmla="*/ 1960855 w 2393907"/>
              <a:gd name="connsiteY7-1430" fmla="*/ 1364248 h 1633146"/>
              <a:gd name="connsiteX8-1431" fmla="*/ 1582316 w 2393907"/>
              <a:gd name="connsiteY8-1432" fmla="*/ 1390696 h 1633146"/>
              <a:gd name="connsiteX9-1433" fmla="*/ 1311804 w 2393907"/>
              <a:gd name="connsiteY9-1434" fmla="*/ 1623725 h 1633146"/>
              <a:gd name="connsiteX10-1435" fmla="*/ 914061 w 2393907"/>
              <a:gd name="connsiteY10-1436" fmla="*/ 1481485 h 1633146"/>
              <a:gd name="connsiteX11-1437" fmla="*/ 323230 w 2393907"/>
              <a:gd name="connsiteY11-1438" fmla="*/ 1340949 h 1633146"/>
              <a:gd name="connsiteX12-1439" fmla="*/ 63454 w 2393907"/>
              <a:gd name="connsiteY12-1440" fmla="*/ 1184559 h 1633146"/>
              <a:gd name="connsiteX13-1441" fmla="*/ 118962 w 2393907"/>
              <a:gd name="connsiteY13-1442" fmla="*/ 973459 h 1633146"/>
              <a:gd name="connsiteX14-1443" fmla="*/ 1748 w 2393907"/>
              <a:gd name="connsiteY14-1444" fmla="*/ 756876 h 1633146"/>
              <a:gd name="connsiteX15-1445" fmla="*/ 215811 w 2393907"/>
              <a:gd name="connsiteY15-1446" fmla="*/ 564371 h 1633146"/>
              <a:gd name="connsiteX16-1447" fmla="*/ 217859 w 2393907"/>
              <a:gd name="connsiteY16-1448" fmla="*/ 559296 h 1633146"/>
              <a:gd name="connsiteX17-1449" fmla="*/ 356212 w 2393907"/>
              <a:gd name="connsiteY17-1450" fmla="*/ 239997 h 1633146"/>
              <a:gd name="connsiteX18-1451" fmla="*/ 774457 w 2393907"/>
              <a:gd name="connsiteY18-1452" fmla="*/ 215071 h 1633146"/>
              <a:gd name="connsiteX19-1453" fmla="*/ 1119269 w 2393907"/>
              <a:gd name="connsiteY19-1454" fmla="*/ 2516 h 1633146"/>
              <a:gd name="connsiteX20-1455" fmla="*/ 1474907 w 2393907"/>
              <a:gd name="connsiteY20-1456" fmla="*/ 87971 h 1633146"/>
              <a:gd name="connsiteX21-1457" fmla="*/ 1821892 w 2393907"/>
              <a:gd name="connsiteY21-1458" fmla="*/ 838 h 1633146"/>
              <a:gd name="connsiteX0-1459" fmla="*/ 1821892 w 2393907"/>
              <a:gd name="connsiteY0-1460" fmla="*/ 838 h 1633146"/>
              <a:gd name="connsiteX1-1461" fmla="*/ 1964618 w 2393907"/>
              <a:gd name="connsiteY1-1462" fmla="*/ 52566 h 1633146"/>
              <a:gd name="connsiteX2-1463" fmla="*/ 2042799 w 2393907"/>
              <a:gd name="connsiteY2-1464" fmla="*/ 256934 h 1633146"/>
              <a:gd name="connsiteX3-1465" fmla="*/ 2305159 w 2393907"/>
              <a:gd name="connsiteY3-1466" fmla="*/ 343522 h 1633146"/>
              <a:gd name="connsiteX4-1467" fmla="*/ 2316317 w 2393907"/>
              <a:gd name="connsiteY4-1468" fmla="*/ 599671 h 1633146"/>
              <a:gd name="connsiteX5-1469" fmla="*/ 2382616 w 2393907"/>
              <a:gd name="connsiteY5-1470" fmla="*/ 890893 h 1633146"/>
              <a:gd name="connsiteX6-1471" fmla="*/ 2072037 w 2393907"/>
              <a:gd name="connsiteY6-1472" fmla="*/ 1145814 h 1633146"/>
              <a:gd name="connsiteX7-1473" fmla="*/ 1960855 w 2393907"/>
              <a:gd name="connsiteY7-1474" fmla="*/ 1364248 h 1633146"/>
              <a:gd name="connsiteX8-1475" fmla="*/ 1582316 w 2393907"/>
              <a:gd name="connsiteY8-1476" fmla="*/ 1390696 h 1633146"/>
              <a:gd name="connsiteX9-1477" fmla="*/ 1311804 w 2393907"/>
              <a:gd name="connsiteY9-1478" fmla="*/ 1623725 h 1633146"/>
              <a:gd name="connsiteX10-1479" fmla="*/ 914061 w 2393907"/>
              <a:gd name="connsiteY10-1480" fmla="*/ 1481485 h 1633146"/>
              <a:gd name="connsiteX11-1481" fmla="*/ 323230 w 2393907"/>
              <a:gd name="connsiteY11-1482" fmla="*/ 1340949 h 1633146"/>
              <a:gd name="connsiteX12-1483" fmla="*/ 63454 w 2393907"/>
              <a:gd name="connsiteY12-1484" fmla="*/ 1184559 h 1633146"/>
              <a:gd name="connsiteX13-1485" fmla="*/ 118962 w 2393907"/>
              <a:gd name="connsiteY13-1486" fmla="*/ 973459 h 1633146"/>
              <a:gd name="connsiteX14-1487" fmla="*/ 1748 w 2393907"/>
              <a:gd name="connsiteY14-1488" fmla="*/ 756876 h 1633146"/>
              <a:gd name="connsiteX15-1489" fmla="*/ 215811 w 2393907"/>
              <a:gd name="connsiteY15-1490" fmla="*/ 564371 h 1633146"/>
              <a:gd name="connsiteX16-1491" fmla="*/ 217859 w 2393907"/>
              <a:gd name="connsiteY16-1492" fmla="*/ 559296 h 1633146"/>
              <a:gd name="connsiteX17-1493" fmla="*/ 356212 w 2393907"/>
              <a:gd name="connsiteY17-1494" fmla="*/ 239997 h 1633146"/>
              <a:gd name="connsiteX18-1495" fmla="*/ 774457 w 2393907"/>
              <a:gd name="connsiteY18-1496" fmla="*/ 215071 h 1633146"/>
              <a:gd name="connsiteX19-1497" fmla="*/ 1119269 w 2393907"/>
              <a:gd name="connsiteY19-1498" fmla="*/ 2516 h 1633146"/>
              <a:gd name="connsiteX20-1499" fmla="*/ 1474907 w 2393907"/>
              <a:gd name="connsiteY20-1500" fmla="*/ 87971 h 1633146"/>
              <a:gd name="connsiteX21-1501" fmla="*/ 1821892 w 2393907"/>
              <a:gd name="connsiteY21-1502" fmla="*/ 838 h 1633146"/>
              <a:gd name="connsiteX0-1503" fmla="*/ 1821892 w 2393907"/>
              <a:gd name="connsiteY0-1504" fmla="*/ 838 h 1633146"/>
              <a:gd name="connsiteX1-1505" fmla="*/ 1964618 w 2393907"/>
              <a:gd name="connsiteY1-1506" fmla="*/ 52566 h 1633146"/>
              <a:gd name="connsiteX2-1507" fmla="*/ 2042799 w 2393907"/>
              <a:gd name="connsiteY2-1508" fmla="*/ 256934 h 1633146"/>
              <a:gd name="connsiteX3-1509" fmla="*/ 2287104 w 2393907"/>
              <a:gd name="connsiteY3-1510" fmla="*/ 318263 h 1633146"/>
              <a:gd name="connsiteX4-1511" fmla="*/ 2316317 w 2393907"/>
              <a:gd name="connsiteY4-1512" fmla="*/ 599671 h 1633146"/>
              <a:gd name="connsiteX5-1513" fmla="*/ 2382616 w 2393907"/>
              <a:gd name="connsiteY5-1514" fmla="*/ 890893 h 1633146"/>
              <a:gd name="connsiteX6-1515" fmla="*/ 2072037 w 2393907"/>
              <a:gd name="connsiteY6-1516" fmla="*/ 1145814 h 1633146"/>
              <a:gd name="connsiteX7-1517" fmla="*/ 1960855 w 2393907"/>
              <a:gd name="connsiteY7-1518" fmla="*/ 1364248 h 1633146"/>
              <a:gd name="connsiteX8-1519" fmla="*/ 1582316 w 2393907"/>
              <a:gd name="connsiteY8-1520" fmla="*/ 1390696 h 1633146"/>
              <a:gd name="connsiteX9-1521" fmla="*/ 1311804 w 2393907"/>
              <a:gd name="connsiteY9-1522" fmla="*/ 1623725 h 1633146"/>
              <a:gd name="connsiteX10-1523" fmla="*/ 914061 w 2393907"/>
              <a:gd name="connsiteY10-1524" fmla="*/ 1481485 h 1633146"/>
              <a:gd name="connsiteX11-1525" fmla="*/ 323230 w 2393907"/>
              <a:gd name="connsiteY11-1526" fmla="*/ 1340949 h 1633146"/>
              <a:gd name="connsiteX12-1527" fmla="*/ 63454 w 2393907"/>
              <a:gd name="connsiteY12-1528" fmla="*/ 1184559 h 1633146"/>
              <a:gd name="connsiteX13-1529" fmla="*/ 118962 w 2393907"/>
              <a:gd name="connsiteY13-1530" fmla="*/ 973459 h 1633146"/>
              <a:gd name="connsiteX14-1531" fmla="*/ 1748 w 2393907"/>
              <a:gd name="connsiteY14-1532" fmla="*/ 756876 h 1633146"/>
              <a:gd name="connsiteX15-1533" fmla="*/ 215811 w 2393907"/>
              <a:gd name="connsiteY15-1534" fmla="*/ 564371 h 1633146"/>
              <a:gd name="connsiteX16-1535" fmla="*/ 217859 w 2393907"/>
              <a:gd name="connsiteY16-1536" fmla="*/ 559296 h 1633146"/>
              <a:gd name="connsiteX17-1537" fmla="*/ 356212 w 2393907"/>
              <a:gd name="connsiteY17-1538" fmla="*/ 239997 h 1633146"/>
              <a:gd name="connsiteX18-1539" fmla="*/ 774457 w 2393907"/>
              <a:gd name="connsiteY18-1540" fmla="*/ 215071 h 1633146"/>
              <a:gd name="connsiteX19-1541" fmla="*/ 1119269 w 2393907"/>
              <a:gd name="connsiteY19-1542" fmla="*/ 2516 h 1633146"/>
              <a:gd name="connsiteX20-1543" fmla="*/ 1474907 w 2393907"/>
              <a:gd name="connsiteY20-1544" fmla="*/ 87971 h 1633146"/>
              <a:gd name="connsiteX21-1545" fmla="*/ 1821892 w 2393907"/>
              <a:gd name="connsiteY21-1546" fmla="*/ 838 h 1633146"/>
              <a:gd name="connsiteX0-1547" fmla="*/ 1821892 w 2393907"/>
              <a:gd name="connsiteY0-1548" fmla="*/ 838 h 1633146"/>
              <a:gd name="connsiteX1-1549" fmla="*/ 1964618 w 2393907"/>
              <a:gd name="connsiteY1-1550" fmla="*/ 52566 h 1633146"/>
              <a:gd name="connsiteX2-1551" fmla="*/ 2069666 w 2393907"/>
              <a:gd name="connsiteY2-1552" fmla="*/ 224484 h 1633146"/>
              <a:gd name="connsiteX3-1553" fmla="*/ 2287104 w 2393907"/>
              <a:gd name="connsiteY3-1554" fmla="*/ 318263 h 1633146"/>
              <a:gd name="connsiteX4-1555" fmla="*/ 2316317 w 2393907"/>
              <a:gd name="connsiteY4-1556" fmla="*/ 599671 h 1633146"/>
              <a:gd name="connsiteX5-1557" fmla="*/ 2382616 w 2393907"/>
              <a:gd name="connsiteY5-1558" fmla="*/ 890893 h 1633146"/>
              <a:gd name="connsiteX6-1559" fmla="*/ 2072037 w 2393907"/>
              <a:gd name="connsiteY6-1560" fmla="*/ 1145814 h 1633146"/>
              <a:gd name="connsiteX7-1561" fmla="*/ 1960855 w 2393907"/>
              <a:gd name="connsiteY7-1562" fmla="*/ 1364248 h 1633146"/>
              <a:gd name="connsiteX8-1563" fmla="*/ 1582316 w 2393907"/>
              <a:gd name="connsiteY8-1564" fmla="*/ 1390696 h 1633146"/>
              <a:gd name="connsiteX9-1565" fmla="*/ 1311804 w 2393907"/>
              <a:gd name="connsiteY9-1566" fmla="*/ 1623725 h 1633146"/>
              <a:gd name="connsiteX10-1567" fmla="*/ 914061 w 2393907"/>
              <a:gd name="connsiteY10-1568" fmla="*/ 1481485 h 1633146"/>
              <a:gd name="connsiteX11-1569" fmla="*/ 323230 w 2393907"/>
              <a:gd name="connsiteY11-1570" fmla="*/ 1340949 h 1633146"/>
              <a:gd name="connsiteX12-1571" fmla="*/ 63454 w 2393907"/>
              <a:gd name="connsiteY12-1572" fmla="*/ 1184559 h 1633146"/>
              <a:gd name="connsiteX13-1573" fmla="*/ 118962 w 2393907"/>
              <a:gd name="connsiteY13-1574" fmla="*/ 973459 h 1633146"/>
              <a:gd name="connsiteX14-1575" fmla="*/ 1748 w 2393907"/>
              <a:gd name="connsiteY14-1576" fmla="*/ 756876 h 1633146"/>
              <a:gd name="connsiteX15-1577" fmla="*/ 215811 w 2393907"/>
              <a:gd name="connsiteY15-1578" fmla="*/ 564371 h 1633146"/>
              <a:gd name="connsiteX16-1579" fmla="*/ 217859 w 2393907"/>
              <a:gd name="connsiteY16-1580" fmla="*/ 559296 h 1633146"/>
              <a:gd name="connsiteX17-1581" fmla="*/ 356212 w 2393907"/>
              <a:gd name="connsiteY17-1582" fmla="*/ 239997 h 1633146"/>
              <a:gd name="connsiteX18-1583" fmla="*/ 774457 w 2393907"/>
              <a:gd name="connsiteY18-1584" fmla="*/ 215071 h 1633146"/>
              <a:gd name="connsiteX19-1585" fmla="*/ 1119269 w 2393907"/>
              <a:gd name="connsiteY19-1586" fmla="*/ 2516 h 1633146"/>
              <a:gd name="connsiteX20-1587" fmla="*/ 1474907 w 2393907"/>
              <a:gd name="connsiteY20-1588" fmla="*/ 87971 h 1633146"/>
              <a:gd name="connsiteX21-1589" fmla="*/ 1821892 w 2393907"/>
              <a:gd name="connsiteY21-1590" fmla="*/ 838 h 1633146"/>
              <a:gd name="connsiteX0-1591" fmla="*/ 1733785 w 2393907"/>
              <a:gd name="connsiteY0-1592" fmla="*/ 2830 h 1632772"/>
              <a:gd name="connsiteX1-1593" fmla="*/ 1964618 w 2393907"/>
              <a:gd name="connsiteY1-1594" fmla="*/ 52192 h 1632772"/>
              <a:gd name="connsiteX2-1595" fmla="*/ 2069666 w 2393907"/>
              <a:gd name="connsiteY2-1596" fmla="*/ 224110 h 1632772"/>
              <a:gd name="connsiteX3-1597" fmla="*/ 2287104 w 2393907"/>
              <a:gd name="connsiteY3-1598" fmla="*/ 317889 h 1632772"/>
              <a:gd name="connsiteX4-1599" fmla="*/ 2316317 w 2393907"/>
              <a:gd name="connsiteY4-1600" fmla="*/ 599297 h 1632772"/>
              <a:gd name="connsiteX5-1601" fmla="*/ 2382616 w 2393907"/>
              <a:gd name="connsiteY5-1602" fmla="*/ 890519 h 1632772"/>
              <a:gd name="connsiteX6-1603" fmla="*/ 2072037 w 2393907"/>
              <a:gd name="connsiteY6-1604" fmla="*/ 1145440 h 1632772"/>
              <a:gd name="connsiteX7-1605" fmla="*/ 1960855 w 2393907"/>
              <a:gd name="connsiteY7-1606" fmla="*/ 1363874 h 1632772"/>
              <a:gd name="connsiteX8-1607" fmla="*/ 1582316 w 2393907"/>
              <a:gd name="connsiteY8-1608" fmla="*/ 1390322 h 1632772"/>
              <a:gd name="connsiteX9-1609" fmla="*/ 1311804 w 2393907"/>
              <a:gd name="connsiteY9-1610" fmla="*/ 1623351 h 1632772"/>
              <a:gd name="connsiteX10-1611" fmla="*/ 914061 w 2393907"/>
              <a:gd name="connsiteY10-1612" fmla="*/ 1481111 h 1632772"/>
              <a:gd name="connsiteX11-1613" fmla="*/ 323230 w 2393907"/>
              <a:gd name="connsiteY11-1614" fmla="*/ 1340575 h 1632772"/>
              <a:gd name="connsiteX12-1615" fmla="*/ 63454 w 2393907"/>
              <a:gd name="connsiteY12-1616" fmla="*/ 1184185 h 1632772"/>
              <a:gd name="connsiteX13-1617" fmla="*/ 118962 w 2393907"/>
              <a:gd name="connsiteY13-1618" fmla="*/ 973085 h 1632772"/>
              <a:gd name="connsiteX14-1619" fmla="*/ 1748 w 2393907"/>
              <a:gd name="connsiteY14-1620" fmla="*/ 756502 h 1632772"/>
              <a:gd name="connsiteX15-1621" fmla="*/ 215811 w 2393907"/>
              <a:gd name="connsiteY15-1622" fmla="*/ 563997 h 1632772"/>
              <a:gd name="connsiteX16-1623" fmla="*/ 217859 w 2393907"/>
              <a:gd name="connsiteY16-1624" fmla="*/ 558922 h 1632772"/>
              <a:gd name="connsiteX17-1625" fmla="*/ 356212 w 2393907"/>
              <a:gd name="connsiteY17-1626" fmla="*/ 239623 h 1632772"/>
              <a:gd name="connsiteX18-1627" fmla="*/ 774457 w 2393907"/>
              <a:gd name="connsiteY18-1628" fmla="*/ 214697 h 1632772"/>
              <a:gd name="connsiteX19-1629" fmla="*/ 1119269 w 2393907"/>
              <a:gd name="connsiteY19-1630" fmla="*/ 2142 h 1632772"/>
              <a:gd name="connsiteX20-1631" fmla="*/ 1474907 w 2393907"/>
              <a:gd name="connsiteY20-1632" fmla="*/ 87597 h 1632772"/>
              <a:gd name="connsiteX21-1633" fmla="*/ 1733785 w 2393907"/>
              <a:gd name="connsiteY21-1634" fmla="*/ 2830 h 1632772"/>
              <a:gd name="connsiteX0-1635" fmla="*/ 1733785 w 2393907"/>
              <a:gd name="connsiteY0-1636" fmla="*/ 2830 h 1632772"/>
              <a:gd name="connsiteX1-1637" fmla="*/ 1944698 w 2393907"/>
              <a:gd name="connsiteY1-1638" fmla="*/ 36574 h 1632772"/>
              <a:gd name="connsiteX2-1639" fmla="*/ 2069666 w 2393907"/>
              <a:gd name="connsiteY2-1640" fmla="*/ 224110 h 1632772"/>
              <a:gd name="connsiteX3-1641" fmla="*/ 2287104 w 2393907"/>
              <a:gd name="connsiteY3-1642" fmla="*/ 317889 h 1632772"/>
              <a:gd name="connsiteX4-1643" fmla="*/ 2316317 w 2393907"/>
              <a:gd name="connsiteY4-1644" fmla="*/ 599297 h 1632772"/>
              <a:gd name="connsiteX5-1645" fmla="*/ 2382616 w 2393907"/>
              <a:gd name="connsiteY5-1646" fmla="*/ 890519 h 1632772"/>
              <a:gd name="connsiteX6-1647" fmla="*/ 2072037 w 2393907"/>
              <a:gd name="connsiteY6-1648" fmla="*/ 1145440 h 1632772"/>
              <a:gd name="connsiteX7-1649" fmla="*/ 1960855 w 2393907"/>
              <a:gd name="connsiteY7-1650" fmla="*/ 1363874 h 1632772"/>
              <a:gd name="connsiteX8-1651" fmla="*/ 1582316 w 2393907"/>
              <a:gd name="connsiteY8-1652" fmla="*/ 1390322 h 1632772"/>
              <a:gd name="connsiteX9-1653" fmla="*/ 1311804 w 2393907"/>
              <a:gd name="connsiteY9-1654" fmla="*/ 1623351 h 1632772"/>
              <a:gd name="connsiteX10-1655" fmla="*/ 914061 w 2393907"/>
              <a:gd name="connsiteY10-1656" fmla="*/ 1481111 h 1632772"/>
              <a:gd name="connsiteX11-1657" fmla="*/ 323230 w 2393907"/>
              <a:gd name="connsiteY11-1658" fmla="*/ 1340575 h 1632772"/>
              <a:gd name="connsiteX12-1659" fmla="*/ 63454 w 2393907"/>
              <a:gd name="connsiteY12-1660" fmla="*/ 1184185 h 1632772"/>
              <a:gd name="connsiteX13-1661" fmla="*/ 118962 w 2393907"/>
              <a:gd name="connsiteY13-1662" fmla="*/ 973085 h 1632772"/>
              <a:gd name="connsiteX14-1663" fmla="*/ 1748 w 2393907"/>
              <a:gd name="connsiteY14-1664" fmla="*/ 756502 h 1632772"/>
              <a:gd name="connsiteX15-1665" fmla="*/ 215811 w 2393907"/>
              <a:gd name="connsiteY15-1666" fmla="*/ 563997 h 1632772"/>
              <a:gd name="connsiteX16-1667" fmla="*/ 217859 w 2393907"/>
              <a:gd name="connsiteY16-1668" fmla="*/ 558922 h 1632772"/>
              <a:gd name="connsiteX17-1669" fmla="*/ 356212 w 2393907"/>
              <a:gd name="connsiteY17-1670" fmla="*/ 239623 h 1632772"/>
              <a:gd name="connsiteX18-1671" fmla="*/ 774457 w 2393907"/>
              <a:gd name="connsiteY18-1672" fmla="*/ 214697 h 1632772"/>
              <a:gd name="connsiteX19-1673" fmla="*/ 1119269 w 2393907"/>
              <a:gd name="connsiteY19-1674" fmla="*/ 2142 h 1632772"/>
              <a:gd name="connsiteX20-1675" fmla="*/ 1474907 w 2393907"/>
              <a:gd name="connsiteY20-1676" fmla="*/ 87597 h 1632772"/>
              <a:gd name="connsiteX21-1677" fmla="*/ 1733785 w 2393907"/>
              <a:gd name="connsiteY21-1678" fmla="*/ 2830 h 1632772"/>
              <a:gd name="connsiteX0-1679" fmla="*/ 1730254 w 2393907"/>
              <a:gd name="connsiteY0-1680" fmla="*/ 567 h 1651781"/>
              <a:gd name="connsiteX1-1681" fmla="*/ 1944698 w 2393907"/>
              <a:gd name="connsiteY1-1682" fmla="*/ 55583 h 1651781"/>
              <a:gd name="connsiteX2-1683" fmla="*/ 2069666 w 2393907"/>
              <a:gd name="connsiteY2-1684" fmla="*/ 243119 h 1651781"/>
              <a:gd name="connsiteX3-1685" fmla="*/ 2287104 w 2393907"/>
              <a:gd name="connsiteY3-1686" fmla="*/ 336898 h 1651781"/>
              <a:gd name="connsiteX4-1687" fmla="*/ 2316317 w 2393907"/>
              <a:gd name="connsiteY4-1688" fmla="*/ 618306 h 1651781"/>
              <a:gd name="connsiteX5-1689" fmla="*/ 2382616 w 2393907"/>
              <a:gd name="connsiteY5-1690" fmla="*/ 909528 h 1651781"/>
              <a:gd name="connsiteX6-1691" fmla="*/ 2072037 w 2393907"/>
              <a:gd name="connsiteY6-1692" fmla="*/ 1164449 h 1651781"/>
              <a:gd name="connsiteX7-1693" fmla="*/ 1960855 w 2393907"/>
              <a:gd name="connsiteY7-1694" fmla="*/ 1382883 h 1651781"/>
              <a:gd name="connsiteX8-1695" fmla="*/ 1582316 w 2393907"/>
              <a:gd name="connsiteY8-1696" fmla="*/ 1409331 h 1651781"/>
              <a:gd name="connsiteX9-1697" fmla="*/ 1311804 w 2393907"/>
              <a:gd name="connsiteY9-1698" fmla="*/ 1642360 h 1651781"/>
              <a:gd name="connsiteX10-1699" fmla="*/ 914061 w 2393907"/>
              <a:gd name="connsiteY10-1700" fmla="*/ 1500120 h 1651781"/>
              <a:gd name="connsiteX11-1701" fmla="*/ 323230 w 2393907"/>
              <a:gd name="connsiteY11-1702" fmla="*/ 1359584 h 1651781"/>
              <a:gd name="connsiteX12-1703" fmla="*/ 63454 w 2393907"/>
              <a:gd name="connsiteY12-1704" fmla="*/ 1203194 h 1651781"/>
              <a:gd name="connsiteX13-1705" fmla="*/ 118962 w 2393907"/>
              <a:gd name="connsiteY13-1706" fmla="*/ 992094 h 1651781"/>
              <a:gd name="connsiteX14-1707" fmla="*/ 1748 w 2393907"/>
              <a:gd name="connsiteY14-1708" fmla="*/ 775511 h 1651781"/>
              <a:gd name="connsiteX15-1709" fmla="*/ 215811 w 2393907"/>
              <a:gd name="connsiteY15-1710" fmla="*/ 583006 h 1651781"/>
              <a:gd name="connsiteX16-1711" fmla="*/ 217859 w 2393907"/>
              <a:gd name="connsiteY16-1712" fmla="*/ 577931 h 1651781"/>
              <a:gd name="connsiteX17-1713" fmla="*/ 356212 w 2393907"/>
              <a:gd name="connsiteY17-1714" fmla="*/ 258632 h 1651781"/>
              <a:gd name="connsiteX18-1715" fmla="*/ 774457 w 2393907"/>
              <a:gd name="connsiteY18-1716" fmla="*/ 233706 h 1651781"/>
              <a:gd name="connsiteX19-1717" fmla="*/ 1119269 w 2393907"/>
              <a:gd name="connsiteY19-1718" fmla="*/ 21151 h 1651781"/>
              <a:gd name="connsiteX20-1719" fmla="*/ 1474907 w 2393907"/>
              <a:gd name="connsiteY20-1720" fmla="*/ 106606 h 1651781"/>
              <a:gd name="connsiteX21-1721" fmla="*/ 1730254 w 2393907"/>
              <a:gd name="connsiteY21-1722" fmla="*/ 567 h 1651781"/>
              <a:gd name="connsiteX0-1723" fmla="*/ 1758787 w 2393907"/>
              <a:gd name="connsiteY0-1724" fmla="*/ 553 h 1653306"/>
              <a:gd name="connsiteX1-1725" fmla="*/ 1944698 w 2393907"/>
              <a:gd name="connsiteY1-1726" fmla="*/ 57108 h 1653306"/>
              <a:gd name="connsiteX2-1727" fmla="*/ 2069666 w 2393907"/>
              <a:gd name="connsiteY2-1728" fmla="*/ 244644 h 1653306"/>
              <a:gd name="connsiteX3-1729" fmla="*/ 2287104 w 2393907"/>
              <a:gd name="connsiteY3-1730" fmla="*/ 338423 h 1653306"/>
              <a:gd name="connsiteX4-1731" fmla="*/ 2316317 w 2393907"/>
              <a:gd name="connsiteY4-1732" fmla="*/ 619831 h 1653306"/>
              <a:gd name="connsiteX5-1733" fmla="*/ 2382616 w 2393907"/>
              <a:gd name="connsiteY5-1734" fmla="*/ 911053 h 1653306"/>
              <a:gd name="connsiteX6-1735" fmla="*/ 2072037 w 2393907"/>
              <a:gd name="connsiteY6-1736" fmla="*/ 1165974 h 1653306"/>
              <a:gd name="connsiteX7-1737" fmla="*/ 1960855 w 2393907"/>
              <a:gd name="connsiteY7-1738" fmla="*/ 1384408 h 1653306"/>
              <a:gd name="connsiteX8-1739" fmla="*/ 1582316 w 2393907"/>
              <a:gd name="connsiteY8-1740" fmla="*/ 1410856 h 1653306"/>
              <a:gd name="connsiteX9-1741" fmla="*/ 1311804 w 2393907"/>
              <a:gd name="connsiteY9-1742" fmla="*/ 1643885 h 1653306"/>
              <a:gd name="connsiteX10-1743" fmla="*/ 914061 w 2393907"/>
              <a:gd name="connsiteY10-1744" fmla="*/ 1501645 h 1653306"/>
              <a:gd name="connsiteX11-1745" fmla="*/ 323230 w 2393907"/>
              <a:gd name="connsiteY11-1746" fmla="*/ 1361109 h 1653306"/>
              <a:gd name="connsiteX12-1747" fmla="*/ 63454 w 2393907"/>
              <a:gd name="connsiteY12-1748" fmla="*/ 1204719 h 1653306"/>
              <a:gd name="connsiteX13-1749" fmla="*/ 118962 w 2393907"/>
              <a:gd name="connsiteY13-1750" fmla="*/ 993619 h 1653306"/>
              <a:gd name="connsiteX14-1751" fmla="*/ 1748 w 2393907"/>
              <a:gd name="connsiteY14-1752" fmla="*/ 777036 h 1653306"/>
              <a:gd name="connsiteX15-1753" fmla="*/ 215811 w 2393907"/>
              <a:gd name="connsiteY15-1754" fmla="*/ 584531 h 1653306"/>
              <a:gd name="connsiteX16-1755" fmla="*/ 217859 w 2393907"/>
              <a:gd name="connsiteY16-1756" fmla="*/ 579456 h 1653306"/>
              <a:gd name="connsiteX17-1757" fmla="*/ 356212 w 2393907"/>
              <a:gd name="connsiteY17-1758" fmla="*/ 260157 h 1653306"/>
              <a:gd name="connsiteX18-1759" fmla="*/ 774457 w 2393907"/>
              <a:gd name="connsiteY18-1760" fmla="*/ 235231 h 1653306"/>
              <a:gd name="connsiteX19-1761" fmla="*/ 1119269 w 2393907"/>
              <a:gd name="connsiteY19-1762" fmla="*/ 22676 h 1653306"/>
              <a:gd name="connsiteX20-1763" fmla="*/ 1474907 w 2393907"/>
              <a:gd name="connsiteY20-1764" fmla="*/ 108131 h 1653306"/>
              <a:gd name="connsiteX21-1765" fmla="*/ 1758787 w 2393907"/>
              <a:gd name="connsiteY21-1766" fmla="*/ 553 h 1653306"/>
              <a:gd name="connsiteX0-1767" fmla="*/ 1758787 w 2393907"/>
              <a:gd name="connsiteY0-1768" fmla="*/ 553 h 1653306"/>
              <a:gd name="connsiteX1-1769" fmla="*/ 1944698 w 2393907"/>
              <a:gd name="connsiteY1-1770" fmla="*/ 57108 h 1653306"/>
              <a:gd name="connsiteX2-1771" fmla="*/ 2069666 w 2393907"/>
              <a:gd name="connsiteY2-1772" fmla="*/ 244644 h 1653306"/>
              <a:gd name="connsiteX3-1773" fmla="*/ 2305800 w 2393907"/>
              <a:gd name="connsiteY3-1774" fmla="*/ 375571 h 1653306"/>
              <a:gd name="connsiteX4-1775" fmla="*/ 2316317 w 2393907"/>
              <a:gd name="connsiteY4-1776" fmla="*/ 619831 h 1653306"/>
              <a:gd name="connsiteX5-1777" fmla="*/ 2382616 w 2393907"/>
              <a:gd name="connsiteY5-1778" fmla="*/ 911053 h 1653306"/>
              <a:gd name="connsiteX6-1779" fmla="*/ 2072037 w 2393907"/>
              <a:gd name="connsiteY6-1780" fmla="*/ 1165974 h 1653306"/>
              <a:gd name="connsiteX7-1781" fmla="*/ 1960855 w 2393907"/>
              <a:gd name="connsiteY7-1782" fmla="*/ 1384408 h 1653306"/>
              <a:gd name="connsiteX8-1783" fmla="*/ 1582316 w 2393907"/>
              <a:gd name="connsiteY8-1784" fmla="*/ 1410856 h 1653306"/>
              <a:gd name="connsiteX9-1785" fmla="*/ 1311804 w 2393907"/>
              <a:gd name="connsiteY9-1786" fmla="*/ 1643885 h 1653306"/>
              <a:gd name="connsiteX10-1787" fmla="*/ 914061 w 2393907"/>
              <a:gd name="connsiteY10-1788" fmla="*/ 1501645 h 1653306"/>
              <a:gd name="connsiteX11-1789" fmla="*/ 323230 w 2393907"/>
              <a:gd name="connsiteY11-1790" fmla="*/ 1361109 h 1653306"/>
              <a:gd name="connsiteX12-1791" fmla="*/ 63454 w 2393907"/>
              <a:gd name="connsiteY12-1792" fmla="*/ 1204719 h 1653306"/>
              <a:gd name="connsiteX13-1793" fmla="*/ 118962 w 2393907"/>
              <a:gd name="connsiteY13-1794" fmla="*/ 993619 h 1653306"/>
              <a:gd name="connsiteX14-1795" fmla="*/ 1748 w 2393907"/>
              <a:gd name="connsiteY14-1796" fmla="*/ 777036 h 1653306"/>
              <a:gd name="connsiteX15-1797" fmla="*/ 215811 w 2393907"/>
              <a:gd name="connsiteY15-1798" fmla="*/ 584531 h 1653306"/>
              <a:gd name="connsiteX16-1799" fmla="*/ 217859 w 2393907"/>
              <a:gd name="connsiteY16-1800" fmla="*/ 579456 h 1653306"/>
              <a:gd name="connsiteX17-1801" fmla="*/ 356212 w 2393907"/>
              <a:gd name="connsiteY17-1802" fmla="*/ 260157 h 1653306"/>
              <a:gd name="connsiteX18-1803" fmla="*/ 774457 w 2393907"/>
              <a:gd name="connsiteY18-1804" fmla="*/ 235231 h 1653306"/>
              <a:gd name="connsiteX19-1805" fmla="*/ 1119269 w 2393907"/>
              <a:gd name="connsiteY19-1806" fmla="*/ 22676 h 1653306"/>
              <a:gd name="connsiteX20-1807" fmla="*/ 1474907 w 2393907"/>
              <a:gd name="connsiteY20-1808" fmla="*/ 108131 h 1653306"/>
              <a:gd name="connsiteX21-1809" fmla="*/ 1758787 w 2393907"/>
              <a:gd name="connsiteY21-1810" fmla="*/ 553 h 1653306"/>
              <a:gd name="connsiteX0-1811" fmla="*/ 1758787 w 2393907"/>
              <a:gd name="connsiteY0-1812" fmla="*/ 553 h 1653306"/>
              <a:gd name="connsiteX1-1813" fmla="*/ 1944698 w 2393907"/>
              <a:gd name="connsiteY1-1814" fmla="*/ 57108 h 1653306"/>
              <a:gd name="connsiteX2-1815" fmla="*/ 2069666 w 2393907"/>
              <a:gd name="connsiteY2-1816" fmla="*/ 244644 h 1653306"/>
              <a:gd name="connsiteX3-1817" fmla="*/ 2305800 w 2393907"/>
              <a:gd name="connsiteY3-1818" fmla="*/ 375571 h 1653306"/>
              <a:gd name="connsiteX4-1819" fmla="*/ 2316317 w 2393907"/>
              <a:gd name="connsiteY4-1820" fmla="*/ 619831 h 1653306"/>
              <a:gd name="connsiteX5-1821" fmla="*/ 2382616 w 2393907"/>
              <a:gd name="connsiteY5-1822" fmla="*/ 911053 h 1653306"/>
              <a:gd name="connsiteX6-1823" fmla="*/ 2072037 w 2393907"/>
              <a:gd name="connsiteY6-1824" fmla="*/ 1165974 h 1653306"/>
              <a:gd name="connsiteX7-1825" fmla="*/ 1960855 w 2393907"/>
              <a:gd name="connsiteY7-1826" fmla="*/ 1384408 h 1653306"/>
              <a:gd name="connsiteX8-1827" fmla="*/ 1582316 w 2393907"/>
              <a:gd name="connsiteY8-1828" fmla="*/ 1410856 h 1653306"/>
              <a:gd name="connsiteX9-1829" fmla="*/ 1311804 w 2393907"/>
              <a:gd name="connsiteY9-1830" fmla="*/ 1643885 h 1653306"/>
              <a:gd name="connsiteX10-1831" fmla="*/ 914061 w 2393907"/>
              <a:gd name="connsiteY10-1832" fmla="*/ 1501645 h 1653306"/>
              <a:gd name="connsiteX11-1833" fmla="*/ 323230 w 2393907"/>
              <a:gd name="connsiteY11-1834" fmla="*/ 1361109 h 1653306"/>
              <a:gd name="connsiteX12-1835" fmla="*/ 63454 w 2393907"/>
              <a:gd name="connsiteY12-1836" fmla="*/ 1204719 h 1653306"/>
              <a:gd name="connsiteX13-1837" fmla="*/ 118962 w 2393907"/>
              <a:gd name="connsiteY13-1838" fmla="*/ 993619 h 1653306"/>
              <a:gd name="connsiteX14-1839" fmla="*/ 1748 w 2393907"/>
              <a:gd name="connsiteY14-1840" fmla="*/ 777036 h 1653306"/>
              <a:gd name="connsiteX15-1841" fmla="*/ 215811 w 2393907"/>
              <a:gd name="connsiteY15-1842" fmla="*/ 584531 h 1653306"/>
              <a:gd name="connsiteX16-1843" fmla="*/ 217859 w 2393907"/>
              <a:gd name="connsiteY16-1844" fmla="*/ 579456 h 1653306"/>
              <a:gd name="connsiteX17-1845" fmla="*/ 369581 w 2393907"/>
              <a:gd name="connsiteY17-1846" fmla="*/ 242744 h 1653306"/>
              <a:gd name="connsiteX18-1847" fmla="*/ 774457 w 2393907"/>
              <a:gd name="connsiteY18-1848" fmla="*/ 235231 h 1653306"/>
              <a:gd name="connsiteX19-1849" fmla="*/ 1119269 w 2393907"/>
              <a:gd name="connsiteY19-1850" fmla="*/ 22676 h 1653306"/>
              <a:gd name="connsiteX20-1851" fmla="*/ 1474907 w 2393907"/>
              <a:gd name="connsiteY20-1852" fmla="*/ 108131 h 1653306"/>
              <a:gd name="connsiteX21-1853" fmla="*/ 1758787 w 2393907"/>
              <a:gd name="connsiteY21-1854" fmla="*/ 553 h 1653306"/>
              <a:gd name="connsiteX0-1855" fmla="*/ 1758787 w 2393907"/>
              <a:gd name="connsiteY0-1856" fmla="*/ 553 h 1653306"/>
              <a:gd name="connsiteX1-1857" fmla="*/ 1944698 w 2393907"/>
              <a:gd name="connsiteY1-1858" fmla="*/ 57108 h 1653306"/>
              <a:gd name="connsiteX2-1859" fmla="*/ 2069666 w 2393907"/>
              <a:gd name="connsiteY2-1860" fmla="*/ 244644 h 1653306"/>
              <a:gd name="connsiteX3-1861" fmla="*/ 2305800 w 2393907"/>
              <a:gd name="connsiteY3-1862" fmla="*/ 375571 h 1653306"/>
              <a:gd name="connsiteX4-1863" fmla="*/ 2316317 w 2393907"/>
              <a:gd name="connsiteY4-1864" fmla="*/ 619831 h 1653306"/>
              <a:gd name="connsiteX5-1865" fmla="*/ 2382616 w 2393907"/>
              <a:gd name="connsiteY5-1866" fmla="*/ 911053 h 1653306"/>
              <a:gd name="connsiteX6-1867" fmla="*/ 2072037 w 2393907"/>
              <a:gd name="connsiteY6-1868" fmla="*/ 1165974 h 1653306"/>
              <a:gd name="connsiteX7-1869" fmla="*/ 1960855 w 2393907"/>
              <a:gd name="connsiteY7-1870" fmla="*/ 1384408 h 1653306"/>
              <a:gd name="connsiteX8-1871" fmla="*/ 1582316 w 2393907"/>
              <a:gd name="connsiteY8-1872" fmla="*/ 1410856 h 1653306"/>
              <a:gd name="connsiteX9-1873" fmla="*/ 1311804 w 2393907"/>
              <a:gd name="connsiteY9-1874" fmla="*/ 1643885 h 1653306"/>
              <a:gd name="connsiteX10-1875" fmla="*/ 914061 w 2393907"/>
              <a:gd name="connsiteY10-1876" fmla="*/ 1501645 h 1653306"/>
              <a:gd name="connsiteX11-1877" fmla="*/ 439586 w 2393907"/>
              <a:gd name="connsiteY11-1878" fmla="*/ 1395059 h 1653306"/>
              <a:gd name="connsiteX12-1879" fmla="*/ 63454 w 2393907"/>
              <a:gd name="connsiteY12-1880" fmla="*/ 1204719 h 1653306"/>
              <a:gd name="connsiteX13-1881" fmla="*/ 118962 w 2393907"/>
              <a:gd name="connsiteY13-1882" fmla="*/ 993619 h 1653306"/>
              <a:gd name="connsiteX14-1883" fmla="*/ 1748 w 2393907"/>
              <a:gd name="connsiteY14-1884" fmla="*/ 777036 h 1653306"/>
              <a:gd name="connsiteX15-1885" fmla="*/ 215811 w 2393907"/>
              <a:gd name="connsiteY15-1886" fmla="*/ 584531 h 1653306"/>
              <a:gd name="connsiteX16-1887" fmla="*/ 217859 w 2393907"/>
              <a:gd name="connsiteY16-1888" fmla="*/ 579456 h 1653306"/>
              <a:gd name="connsiteX17-1889" fmla="*/ 369581 w 2393907"/>
              <a:gd name="connsiteY17-1890" fmla="*/ 242744 h 1653306"/>
              <a:gd name="connsiteX18-1891" fmla="*/ 774457 w 2393907"/>
              <a:gd name="connsiteY18-1892" fmla="*/ 235231 h 1653306"/>
              <a:gd name="connsiteX19-1893" fmla="*/ 1119269 w 2393907"/>
              <a:gd name="connsiteY19-1894" fmla="*/ 22676 h 1653306"/>
              <a:gd name="connsiteX20-1895" fmla="*/ 1474907 w 2393907"/>
              <a:gd name="connsiteY20-1896" fmla="*/ 108131 h 1653306"/>
              <a:gd name="connsiteX21-1897" fmla="*/ 1758787 w 2393907"/>
              <a:gd name="connsiteY21-1898" fmla="*/ 553 h 1653306"/>
              <a:gd name="connsiteX0-1899" fmla="*/ 1758787 w 2393907"/>
              <a:gd name="connsiteY0-1900" fmla="*/ 553 h 1653306"/>
              <a:gd name="connsiteX1-1901" fmla="*/ 1944698 w 2393907"/>
              <a:gd name="connsiteY1-1902" fmla="*/ 57108 h 1653306"/>
              <a:gd name="connsiteX2-1903" fmla="*/ 2069666 w 2393907"/>
              <a:gd name="connsiteY2-1904" fmla="*/ 244644 h 1653306"/>
              <a:gd name="connsiteX3-1905" fmla="*/ 2305800 w 2393907"/>
              <a:gd name="connsiteY3-1906" fmla="*/ 375571 h 1653306"/>
              <a:gd name="connsiteX4-1907" fmla="*/ 2316317 w 2393907"/>
              <a:gd name="connsiteY4-1908" fmla="*/ 619831 h 1653306"/>
              <a:gd name="connsiteX5-1909" fmla="*/ 2382616 w 2393907"/>
              <a:gd name="connsiteY5-1910" fmla="*/ 911053 h 1653306"/>
              <a:gd name="connsiteX6-1911" fmla="*/ 2072037 w 2393907"/>
              <a:gd name="connsiteY6-1912" fmla="*/ 1165974 h 1653306"/>
              <a:gd name="connsiteX7-1913" fmla="*/ 1960855 w 2393907"/>
              <a:gd name="connsiteY7-1914" fmla="*/ 1384408 h 1653306"/>
              <a:gd name="connsiteX8-1915" fmla="*/ 1582316 w 2393907"/>
              <a:gd name="connsiteY8-1916" fmla="*/ 1410856 h 1653306"/>
              <a:gd name="connsiteX9-1917" fmla="*/ 1311804 w 2393907"/>
              <a:gd name="connsiteY9-1918" fmla="*/ 1643885 h 1653306"/>
              <a:gd name="connsiteX10-1919" fmla="*/ 914061 w 2393907"/>
              <a:gd name="connsiteY10-1920" fmla="*/ 1501645 h 1653306"/>
              <a:gd name="connsiteX11-1921" fmla="*/ 439586 w 2393907"/>
              <a:gd name="connsiteY11-1922" fmla="*/ 1395059 h 1653306"/>
              <a:gd name="connsiteX12-1923" fmla="*/ 117164 w 2393907"/>
              <a:gd name="connsiteY12-1924" fmla="*/ 1273797 h 1653306"/>
              <a:gd name="connsiteX13-1925" fmla="*/ 118962 w 2393907"/>
              <a:gd name="connsiteY13-1926" fmla="*/ 993619 h 1653306"/>
              <a:gd name="connsiteX14-1927" fmla="*/ 1748 w 2393907"/>
              <a:gd name="connsiteY14-1928" fmla="*/ 777036 h 1653306"/>
              <a:gd name="connsiteX15-1929" fmla="*/ 215811 w 2393907"/>
              <a:gd name="connsiteY15-1930" fmla="*/ 584531 h 1653306"/>
              <a:gd name="connsiteX16-1931" fmla="*/ 217859 w 2393907"/>
              <a:gd name="connsiteY16-1932" fmla="*/ 579456 h 1653306"/>
              <a:gd name="connsiteX17-1933" fmla="*/ 369581 w 2393907"/>
              <a:gd name="connsiteY17-1934" fmla="*/ 242744 h 1653306"/>
              <a:gd name="connsiteX18-1935" fmla="*/ 774457 w 2393907"/>
              <a:gd name="connsiteY18-1936" fmla="*/ 235231 h 1653306"/>
              <a:gd name="connsiteX19-1937" fmla="*/ 1119269 w 2393907"/>
              <a:gd name="connsiteY19-1938" fmla="*/ 22676 h 1653306"/>
              <a:gd name="connsiteX20-1939" fmla="*/ 1474907 w 2393907"/>
              <a:gd name="connsiteY20-1940" fmla="*/ 108131 h 1653306"/>
              <a:gd name="connsiteX21-1941" fmla="*/ 1758787 w 2393907"/>
              <a:gd name="connsiteY21-1942" fmla="*/ 553 h 1653306"/>
              <a:gd name="connsiteX0-1943" fmla="*/ 1758787 w 2393907"/>
              <a:gd name="connsiteY0-1944" fmla="*/ 553 h 1653306"/>
              <a:gd name="connsiteX1-1945" fmla="*/ 1944698 w 2393907"/>
              <a:gd name="connsiteY1-1946" fmla="*/ 57108 h 1653306"/>
              <a:gd name="connsiteX2-1947" fmla="*/ 2069666 w 2393907"/>
              <a:gd name="connsiteY2-1948" fmla="*/ 244644 h 1653306"/>
              <a:gd name="connsiteX3-1949" fmla="*/ 2305800 w 2393907"/>
              <a:gd name="connsiteY3-1950" fmla="*/ 375571 h 1653306"/>
              <a:gd name="connsiteX4-1951" fmla="*/ 2316317 w 2393907"/>
              <a:gd name="connsiteY4-1952" fmla="*/ 619831 h 1653306"/>
              <a:gd name="connsiteX5-1953" fmla="*/ 2382616 w 2393907"/>
              <a:gd name="connsiteY5-1954" fmla="*/ 911053 h 1653306"/>
              <a:gd name="connsiteX6-1955" fmla="*/ 2072037 w 2393907"/>
              <a:gd name="connsiteY6-1956" fmla="*/ 1165974 h 1653306"/>
              <a:gd name="connsiteX7-1957" fmla="*/ 1960855 w 2393907"/>
              <a:gd name="connsiteY7-1958" fmla="*/ 1384408 h 1653306"/>
              <a:gd name="connsiteX8-1959" fmla="*/ 1582316 w 2393907"/>
              <a:gd name="connsiteY8-1960" fmla="*/ 1410856 h 1653306"/>
              <a:gd name="connsiteX9-1961" fmla="*/ 1311804 w 2393907"/>
              <a:gd name="connsiteY9-1962" fmla="*/ 1643885 h 1653306"/>
              <a:gd name="connsiteX10-1963" fmla="*/ 914061 w 2393907"/>
              <a:gd name="connsiteY10-1964" fmla="*/ 1501645 h 1653306"/>
              <a:gd name="connsiteX11-1965" fmla="*/ 439586 w 2393907"/>
              <a:gd name="connsiteY11-1966" fmla="*/ 1395059 h 1653306"/>
              <a:gd name="connsiteX12-1967" fmla="*/ 138814 w 2393907"/>
              <a:gd name="connsiteY12-1968" fmla="*/ 1307386 h 1653306"/>
              <a:gd name="connsiteX13-1969" fmla="*/ 118962 w 2393907"/>
              <a:gd name="connsiteY13-1970" fmla="*/ 993619 h 1653306"/>
              <a:gd name="connsiteX14-1971" fmla="*/ 1748 w 2393907"/>
              <a:gd name="connsiteY14-1972" fmla="*/ 777036 h 1653306"/>
              <a:gd name="connsiteX15-1973" fmla="*/ 215811 w 2393907"/>
              <a:gd name="connsiteY15-1974" fmla="*/ 584531 h 1653306"/>
              <a:gd name="connsiteX16-1975" fmla="*/ 217859 w 2393907"/>
              <a:gd name="connsiteY16-1976" fmla="*/ 579456 h 1653306"/>
              <a:gd name="connsiteX17-1977" fmla="*/ 369581 w 2393907"/>
              <a:gd name="connsiteY17-1978" fmla="*/ 242744 h 1653306"/>
              <a:gd name="connsiteX18-1979" fmla="*/ 774457 w 2393907"/>
              <a:gd name="connsiteY18-1980" fmla="*/ 235231 h 1653306"/>
              <a:gd name="connsiteX19-1981" fmla="*/ 1119269 w 2393907"/>
              <a:gd name="connsiteY19-1982" fmla="*/ 22676 h 1653306"/>
              <a:gd name="connsiteX20-1983" fmla="*/ 1474907 w 2393907"/>
              <a:gd name="connsiteY20-1984" fmla="*/ 108131 h 1653306"/>
              <a:gd name="connsiteX21-1985" fmla="*/ 1758787 w 2393907"/>
              <a:gd name="connsiteY21-1986" fmla="*/ 553 h 1653306"/>
              <a:gd name="connsiteX0-1987" fmla="*/ 1758989 w 2394109"/>
              <a:gd name="connsiteY0-1988" fmla="*/ 553 h 1653306"/>
              <a:gd name="connsiteX1-1989" fmla="*/ 1944900 w 2394109"/>
              <a:gd name="connsiteY1-1990" fmla="*/ 57108 h 1653306"/>
              <a:gd name="connsiteX2-1991" fmla="*/ 2069868 w 2394109"/>
              <a:gd name="connsiteY2-1992" fmla="*/ 244644 h 1653306"/>
              <a:gd name="connsiteX3-1993" fmla="*/ 2306002 w 2394109"/>
              <a:gd name="connsiteY3-1994" fmla="*/ 375571 h 1653306"/>
              <a:gd name="connsiteX4-1995" fmla="*/ 2316519 w 2394109"/>
              <a:gd name="connsiteY4-1996" fmla="*/ 619831 h 1653306"/>
              <a:gd name="connsiteX5-1997" fmla="*/ 2382818 w 2394109"/>
              <a:gd name="connsiteY5-1998" fmla="*/ 911053 h 1653306"/>
              <a:gd name="connsiteX6-1999" fmla="*/ 2072239 w 2394109"/>
              <a:gd name="connsiteY6-2000" fmla="*/ 1165974 h 1653306"/>
              <a:gd name="connsiteX7-2001" fmla="*/ 1961057 w 2394109"/>
              <a:gd name="connsiteY7-2002" fmla="*/ 1384408 h 1653306"/>
              <a:gd name="connsiteX8-2003" fmla="*/ 1582518 w 2394109"/>
              <a:gd name="connsiteY8-2004" fmla="*/ 1410856 h 1653306"/>
              <a:gd name="connsiteX9-2005" fmla="*/ 1312006 w 2394109"/>
              <a:gd name="connsiteY9-2006" fmla="*/ 1643885 h 1653306"/>
              <a:gd name="connsiteX10-2007" fmla="*/ 914263 w 2394109"/>
              <a:gd name="connsiteY10-2008" fmla="*/ 1501645 h 1653306"/>
              <a:gd name="connsiteX11-2009" fmla="*/ 439788 w 2394109"/>
              <a:gd name="connsiteY11-2010" fmla="*/ 1395059 h 1653306"/>
              <a:gd name="connsiteX12-2011" fmla="*/ 139016 w 2394109"/>
              <a:gd name="connsiteY12-2012" fmla="*/ 1307386 h 1653306"/>
              <a:gd name="connsiteX13-2013" fmla="*/ 132707 w 2394109"/>
              <a:gd name="connsiteY13-2014" fmla="*/ 1041602 h 1653306"/>
              <a:gd name="connsiteX14-2015" fmla="*/ 1950 w 2394109"/>
              <a:gd name="connsiteY14-2016" fmla="*/ 777036 h 1653306"/>
              <a:gd name="connsiteX15-2017" fmla="*/ 216013 w 2394109"/>
              <a:gd name="connsiteY15-2018" fmla="*/ 584531 h 1653306"/>
              <a:gd name="connsiteX16-2019" fmla="*/ 218061 w 2394109"/>
              <a:gd name="connsiteY16-2020" fmla="*/ 579456 h 1653306"/>
              <a:gd name="connsiteX17-2021" fmla="*/ 369783 w 2394109"/>
              <a:gd name="connsiteY17-2022" fmla="*/ 242744 h 1653306"/>
              <a:gd name="connsiteX18-2023" fmla="*/ 774659 w 2394109"/>
              <a:gd name="connsiteY18-2024" fmla="*/ 235231 h 1653306"/>
              <a:gd name="connsiteX19-2025" fmla="*/ 1119471 w 2394109"/>
              <a:gd name="connsiteY19-2026" fmla="*/ 22676 h 1653306"/>
              <a:gd name="connsiteX20-2027" fmla="*/ 1475109 w 2394109"/>
              <a:gd name="connsiteY20-2028" fmla="*/ 108131 h 1653306"/>
              <a:gd name="connsiteX21-2029" fmla="*/ 1758989 w 2394109"/>
              <a:gd name="connsiteY21-2030" fmla="*/ 553 h 1653306"/>
              <a:gd name="connsiteX0-2031" fmla="*/ 1737117 w 2372237"/>
              <a:gd name="connsiteY0-2032" fmla="*/ 553 h 1653306"/>
              <a:gd name="connsiteX1-2033" fmla="*/ 1923028 w 2372237"/>
              <a:gd name="connsiteY1-2034" fmla="*/ 57108 h 1653306"/>
              <a:gd name="connsiteX2-2035" fmla="*/ 2047996 w 2372237"/>
              <a:gd name="connsiteY2-2036" fmla="*/ 244644 h 1653306"/>
              <a:gd name="connsiteX3-2037" fmla="*/ 2284130 w 2372237"/>
              <a:gd name="connsiteY3-2038" fmla="*/ 375571 h 1653306"/>
              <a:gd name="connsiteX4-2039" fmla="*/ 2294647 w 2372237"/>
              <a:gd name="connsiteY4-2040" fmla="*/ 619831 h 1653306"/>
              <a:gd name="connsiteX5-2041" fmla="*/ 2360946 w 2372237"/>
              <a:gd name="connsiteY5-2042" fmla="*/ 911053 h 1653306"/>
              <a:gd name="connsiteX6-2043" fmla="*/ 2050367 w 2372237"/>
              <a:gd name="connsiteY6-2044" fmla="*/ 1165974 h 1653306"/>
              <a:gd name="connsiteX7-2045" fmla="*/ 1939185 w 2372237"/>
              <a:gd name="connsiteY7-2046" fmla="*/ 1384408 h 1653306"/>
              <a:gd name="connsiteX8-2047" fmla="*/ 1560646 w 2372237"/>
              <a:gd name="connsiteY8-2048" fmla="*/ 1410856 h 1653306"/>
              <a:gd name="connsiteX9-2049" fmla="*/ 1290134 w 2372237"/>
              <a:gd name="connsiteY9-2050" fmla="*/ 1643885 h 1653306"/>
              <a:gd name="connsiteX10-2051" fmla="*/ 892391 w 2372237"/>
              <a:gd name="connsiteY10-2052" fmla="*/ 1501645 h 1653306"/>
              <a:gd name="connsiteX11-2053" fmla="*/ 417916 w 2372237"/>
              <a:gd name="connsiteY11-2054" fmla="*/ 1395059 h 1653306"/>
              <a:gd name="connsiteX12-2055" fmla="*/ 117144 w 2372237"/>
              <a:gd name="connsiteY12-2056" fmla="*/ 1307386 h 1653306"/>
              <a:gd name="connsiteX13-2057" fmla="*/ 110835 w 2372237"/>
              <a:gd name="connsiteY13-2058" fmla="*/ 1041602 h 1653306"/>
              <a:gd name="connsiteX14-2059" fmla="*/ 2741 w 2372237"/>
              <a:gd name="connsiteY14-2060" fmla="*/ 793876 h 1653306"/>
              <a:gd name="connsiteX15-2061" fmla="*/ 194141 w 2372237"/>
              <a:gd name="connsiteY15-2062" fmla="*/ 584531 h 1653306"/>
              <a:gd name="connsiteX16-2063" fmla="*/ 196189 w 2372237"/>
              <a:gd name="connsiteY16-2064" fmla="*/ 579456 h 1653306"/>
              <a:gd name="connsiteX17-2065" fmla="*/ 347911 w 2372237"/>
              <a:gd name="connsiteY17-2066" fmla="*/ 242744 h 1653306"/>
              <a:gd name="connsiteX18-2067" fmla="*/ 752787 w 2372237"/>
              <a:gd name="connsiteY18-2068" fmla="*/ 235231 h 1653306"/>
              <a:gd name="connsiteX19-2069" fmla="*/ 1097599 w 2372237"/>
              <a:gd name="connsiteY19-2070" fmla="*/ 22676 h 1653306"/>
              <a:gd name="connsiteX20-2071" fmla="*/ 1453237 w 2372237"/>
              <a:gd name="connsiteY20-2072" fmla="*/ 108131 h 1653306"/>
              <a:gd name="connsiteX21-2073" fmla="*/ 1737117 w 2372237"/>
              <a:gd name="connsiteY21-2074" fmla="*/ 553 h 1653306"/>
              <a:gd name="connsiteX0-2075" fmla="*/ 1737117 w 2372237"/>
              <a:gd name="connsiteY0-2076" fmla="*/ 553 h 1653306"/>
              <a:gd name="connsiteX1-2077" fmla="*/ 1923028 w 2372237"/>
              <a:gd name="connsiteY1-2078" fmla="*/ 57108 h 1653306"/>
              <a:gd name="connsiteX2-2079" fmla="*/ 2047996 w 2372237"/>
              <a:gd name="connsiteY2-2080" fmla="*/ 244644 h 1653306"/>
              <a:gd name="connsiteX3-2081" fmla="*/ 2284130 w 2372237"/>
              <a:gd name="connsiteY3-2082" fmla="*/ 375571 h 1653306"/>
              <a:gd name="connsiteX4-2083" fmla="*/ 2294647 w 2372237"/>
              <a:gd name="connsiteY4-2084" fmla="*/ 619831 h 1653306"/>
              <a:gd name="connsiteX5-2085" fmla="*/ 2360946 w 2372237"/>
              <a:gd name="connsiteY5-2086" fmla="*/ 911053 h 1653306"/>
              <a:gd name="connsiteX6-2087" fmla="*/ 2050367 w 2372237"/>
              <a:gd name="connsiteY6-2088" fmla="*/ 1165974 h 1653306"/>
              <a:gd name="connsiteX7-2089" fmla="*/ 1939185 w 2372237"/>
              <a:gd name="connsiteY7-2090" fmla="*/ 1384408 h 1653306"/>
              <a:gd name="connsiteX8-2091" fmla="*/ 1560646 w 2372237"/>
              <a:gd name="connsiteY8-2092" fmla="*/ 1410856 h 1653306"/>
              <a:gd name="connsiteX9-2093" fmla="*/ 1290134 w 2372237"/>
              <a:gd name="connsiteY9-2094" fmla="*/ 1643885 h 1653306"/>
              <a:gd name="connsiteX10-2095" fmla="*/ 892391 w 2372237"/>
              <a:gd name="connsiteY10-2096" fmla="*/ 1501645 h 1653306"/>
              <a:gd name="connsiteX11-2097" fmla="*/ 417916 w 2372237"/>
              <a:gd name="connsiteY11-2098" fmla="*/ 1395059 h 1653306"/>
              <a:gd name="connsiteX12-2099" fmla="*/ 135109 w 2372237"/>
              <a:gd name="connsiteY12-2100" fmla="*/ 1314900 h 1653306"/>
              <a:gd name="connsiteX13-2101" fmla="*/ 110835 w 2372237"/>
              <a:gd name="connsiteY13-2102" fmla="*/ 1041602 h 1653306"/>
              <a:gd name="connsiteX14-2103" fmla="*/ 2741 w 2372237"/>
              <a:gd name="connsiteY14-2104" fmla="*/ 793876 h 1653306"/>
              <a:gd name="connsiteX15-2105" fmla="*/ 194141 w 2372237"/>
              <a:gd name="connsiteY15-2106" fmla="*/ 584531 h 1653306"/>
              <a:gd name="connsiteX16-2107" fmla="*/ 196189 w 2372237"/>
              <a:gd name="connsiteY16-2108" fmla="*/ 579456 h 1653306"/>
              <a:gd name="connsiteX17-2109" fmla="*/ 347911 w 2372237"/>
              <a:gd name="connsiteY17-2110" fmla="*/ 242744 h 1653306"/>
              <a:gd name="connsiteX18-2111" fmla="*/ 752787 w 2372237"/>
              <a:gd name="connsiteY18-2112" fmla="*/ 235231 h 1653306"/>
              <a:gd name="connsiteX19-2113" fmla="*/ 1097599 w 2372237"/>
              <a:gd name="connsiteY19-2114" fmla="*/ 22676 h 1653306"/>
              <a:gd name="connsiteX20-2115" fmla="*/ 1453237 w 2372237"/>
              <a:gd name="connsiteY20-2116" fmla="*/ 108131 h 1653306"/>
              <a:gd name="connsiteX21-2117" fmla="*/ 1737117 w 2372237"/>
              <a:gd name="connsiteY21-2118" fmla="*/ 553 h 1653306"/>
              <a:gd name="connsiteX0-2119" fmla="*/ 1737117 w 2373904"/>
              <a:gd name="connsiteY0-2120" fmla="*/ 553 h 1653306"/>
              <a:gd name="connsiteX1-2121" fmla="*/ 1923028 w 2373904"/>
              <a:gd name="connsiteY1-2122" fmla="*/ 57108 h 1653306"/>
              <a:gd name="connsiteX2-2123" fmla="*/ 2047996 w 2373904"/>
              <a:gd name="connsiteY2-2124" fmla="*/ 244644 h 1653306"/>
              <a:gd name="connsiteX3-2125" fmla="*/ 2284130 w 2373904"/>
              <a:gd name="connsiteY3-2126" fmla="*/ 375571 h 1653306"/>
              <a:gd name="connsiteX4-2127" fmla="*/ 2294647 w 2373904"/>
              <a:gd name="connsiteY4-2128" fmla="*/ 619831 h 1653306"/>
              <a:gd name="connsiteX5-2129" fmla="*/ 2360946 w 2373904"/>
              <a:gd name="connsiteY5-2130" fmla="*/ 911053 h 1653306"/>
              <a:gd name="connsiteX6-2131" fmla="*/ 2104206 w 2373904"/>
              <a:gd name="connsiteY6-2132" fmla="*/ 1217739 h 1653306"/>
              <a:gd name="connsiteX7-2133" fmla="*/ 1939185 w 2373904"/>
              <a:gd name="connsiteY7-2134" fmla="*/ 1384408 h 1653306"/>
              <a:gd name="connsiteX8-2135" fmla="*/ 1560646 w 2373904"/>
              <a:gd name="connsiteY8-2136" fmla="*/ 1410856 h 1653306"/>
              <a:gd name="connsiteX9-2137" fmla="*/ 1290134 w 2373904"/>
              <a:gd name="connsiteY9-2138" fmla="*/ 1643885 h 1653306"/>
              <a:gd name="connsiteX10-2139" fmla="*/ 892391 w 2373904"/>
              <a:gd name="connsiteY10-2140" fmla="*/ 1501645 h 1653306"/>
              <a:gd name="connsiteX11-2141" fmla="*/ 417916 w 2373904"/>
              <a:gd name="connsiteY11-2142" fmla="*/ 1395059 h 1653306"/>
              <a:gd name="connsiteX12-2143" fmla="*/ 135109 w 2373904"/>
              <a:gd name="connsiteY12-2144" fmla="*/ 1314900 h 1653306"/>
              <a:gd name="connsiteX13-2145" fmla="*/ 110835 w 2373904"/>
              <a:gd name="connsiteY13-2146" fmla="*/ 1041602 h 1653306"/>
              <a:gd name="connsiteX14-2147" fmla="*/ 2741 w 2373904"/>
              <a:gd name="connsiteY14-2148" fmla="*/ 793876 h 1653306"/>
              <a:gd name="connsiteX15-2149" fmla="*/ 194141 w 2373904"/>
              <a:gd name="connsiteY15-2150" fmla="*/ 584531 h 1653306"/>
              <a:gd name="connsiteX16-2151" fmla="*/ 196189 w 2373904"/>
              <a:gd name="connsiteY16-2152" fmla="*/ 579456 h 1653306"/>
              <a:gd name="connsiteX17-2153" fmla="*/ 347911 w 2373904"/>
              <a:gd name="connsiteY17-2154" fmla="*/ 242744 h 1653306"/>
              <a:gd name="connsiteX18-2155" fmla="*/ 752787 w 2373904"/>
              <a:gd name="connsiteY18-2156" fmla="*/ 235231 h 1653306"/>
              <a:gd name="connsiteX19-2157" fmla="*/ 1097599 w 2373904"/>
              <a:gd name="connsiteY19-2158" fmla="*/ 22676 h 1653306"/>
              <a:gd name="connsiteX20-2159" fmla="*/ 1453237 w 2373904"/>
              <a:gd name="connsiteY20-2160" fmla="*/ 108131 h 1653306"/>
              <a:gd name="connsiteX21-2161" fmla="*/ 1737117 w 2373904"/>
              <a:gd name="connsiteY21-2162" fmla="*/ 553 h 1653306"/>
              <a:gd name="connsiteX0-2163" fmla="*/ 1737117 w 2385945"/>
              <a:gd name="connsiteY0-2164" fmla="*/ 553 h 1653306"/>
              <a:gd name="connsiteX1-2165" fmla="*/ 1923028 w 2385945"/>
              <a:gd name="connsiteY1-2166" fmla="*/ 57108 h 1653306"/>
              <a:gd name="connsiteX2-2167" fmla="*/ 2047996 w 2385945"/>
              <a:gd name="connsiteY2-2168" fmla="*/ 244644 h 1653306"/>
              <a:gd name="connsiteX3-2169" fmla="*/ 2284130 w 2385945"/>
              <a:gd name="connsiteY3-2170" fmla="*/ 375571 h 1653306"/>
              <a:gd name="connsiteX4-2171" fmla="*/ 2294647 w 2385945"/>
              <a:gd name="connsiteY4-2172" fmla="*/ 619831 h 1653306"/>
              <a:gd name="connsiteX5-2173" fmla="*/ 2360946 w 2385945"/>
              <a:gd name="connsiteY5-2174" fmla="*/ 911053 h 1653306"/>
              <a:gd name="connsiteX6-2175" fmla="*/ 1939185 w 2385945"/>
              <a:gd name="connsiteY6-2176" fmla="*/ 1384408 h 1653306"/>
              <a:gd name="connsiteX7-2177" fmla="*/ 1560646 w 2385945"/>
              <a:gd name="connsiteY7-2178" fmla="*/ 1410856 h 1653306"/>
              <a:gd name="connsiteX8-2179" fmla="*/ 1290134 w 2385945"/>
              <a:gd name="connsiteY8-2180" fmla="*/ 1643885 h 1653306"/>
              <a:gd name="connsiteX9-2181" fmla="*/ 892391 w 2385945"/>
              <a:gd name="connsiteY9-2182" fmla="*/ 1501645 h 1653306"/>
              <a:gd name="connsiteX10-2183" fmla="*/ 417916 w 2385945"/>
              <a:gd name="connsiteY10-2184" fmla="*/ 1395059 h 1653306"/>
              <a:gd name="connsiteX11-2185" fmla="*/ 135109 w 2385945"/>
              <a:gd name="connsiteY11-2186" fmla="*/ 1314900 h 1653306"/>
              <a:gd name="connsiteX12-2187" fmla="*/ 110835 w 2385945"/>
              <a:gd name="connsiteY12-2188" fmla="*/ 1041602 h 1653306"/>
              <a:gd name="connsiteX13-2189" fmla="*/ 2741 w 2385945"/>
              <a:gd name="connsiteY13-2190" fmla="*/ 793876 h 1653306"/>
              <a:gd name="connsiteX14-2191" fmla="*/ 194141 w 2385945"/>
              <a:gd name="connsiteY14-2192" fmla="*/ 584531 h 1653306"/>
              <a:gd name="connsiteX15-2193" fmla="*/ 196189 w 2385945"/>
              <a:gd name="connsiteY15-2194" fmla="*/ 579456 h 1653306"/>
              <a:gd name="connsiteX16-2195" fmla="*/ 347911 w 2385945"/>
              <a:gd name="connsiteY16-2196" fmla="*/ 242744 h 1653306"/>
              <a:gd name="connsiteX17-2197" fmla="*/ 752787 w 2385945"/>
              <a:gd name="connsiteY17-2198" fmla="*/ 235231 h 1653306"/>
              <a:gd name="connsiteX18-2199" fmla="*/ 1097599 w 2385945"/>
              <a:gd name="connsiteY18-2200" fmla="*/ 22676 h 1653306"/>
              <a:gd name="connsiteX19-2201" fmla="*/ 1453237 w 2385945"/>
              <a:gd name="connsiteY19-2202" fmla="*/ 108131 h 1653306"/>
              <a:gd name="connsiteX20-2203" fmla="*/ 1737117 w 2385945"/>
              <a:gd name="connsiteY20-2204" fmla="*/ 553 h 1653306"/>
              <a:gd name="connsiteX0-2205" fmla="*/ 1737117 w 2366807"/>
              <a:gd name="connsiteY0-2206" fmla="*/ 553 h 1653306"/>
              <a:gd name="connsiteX1-2207" fmla="*/ 1923028 w 2366807"/>
              <a:gd name="connsiteY1-2208" fmla="*/ 57108 h 1653306"/>
              <a:gd name="connsiteX2-2209" fmla="*/ 2047996 w 2366807"/>
              <a:gd name="connsiteY2-2210" fmla="*/ 244644 h 1653306"/>
              <a:gd name="connsiteX3-2211" fmla="*/ 2284130 w 2366807"/>
              <a:gd name="connsiteY3-2212" fmla="*/ 375571 h 1653306"/>
              <a:gd name="connsiteX4-2213" fmla="*/ 2294647 w 2366807"/>
              <a:gd name="connsiteY4-2214" fmla="*/ 619831 h 1653306"/>
              <a:gd name="connsiteX5-2215" fmla="*/ 2360946 w 2366807"/>
              <a:gd name="connsiteY5-2216" fmla="*/ 911053 h 1653306"/>
              <a:gd name="connsiteX6-2217" fmla="*/ 2203542 w 2366807"/>
              <a:gd name="connsiteY6-2218" fmla="*/ 1329833 h 1653306"/>
              <a:gd name="connsiteX7-2219" fmla="*/ 1560646 w 2366807"/>
              <a:gd name="connsiteY7-2220" fmla="*/ 1410856 h 1653306"/>
              <a:gd name="connsiteX8-2221" fmla="*/ 1290134 w 2366807"/>
              <a:gd name="connsiteY8-2222" fmla="*/ 1643885 h 1653306"/>
              <a:gd name="connsiteX9-2223" fmla="*/ 892391 w 2366807"/>
              <a:gd name="connsiteY9-2224" fmla="*/ 1501645 h 1653306"/>
              <a:gd name="connsiteX10-2225" fmla="*/ 417916 w 2366807"/>
              <a:gd name="connsiteY10-2226" fmla="*/ 1395059 h 1653306"/>
              <a:gd name="connsiteX11-2227" fmla="*/ 135109 w 2366807"/>
              <a:gd name="connsiteY11-2228" fmla="*/ 1314900 h 1653306"/>
              <a:gd name="connsiteX12-2229" fmla="*/ 110835 w 2366807"/>
              <a:gd name="connsiteY12-2230" fmla="*/ 1041602 h 1653306"/>
              <a:gd name="connsiteX13-2231" fmla="*/ 2741 w 2366807"/>
              <a:gd name="connsiteY13-2232" fmla="*/ 793876 h 1653306"/>
              <a:gd name="connsiteX14-2233" fmla="*/ 194141 w 2366807"/>
              <a:gd name="connsiteY14-2234" fmla="*/ 584531 h 1653306"/>
              <a:gd name="connsiteX15-2235" fmla="*/ 196189 w 2366807"/>
              <a:gd name="connsiteY15-2236" fmla="*/ 579456 h 1653306"/>
              <a:gd name="connsiteX16-2237" fmla="*/ 347911 w 2366807"/>
              <a:gd name="connsiteY16-2238" fmla="*/ 242744 h 1653306"/>
              <a:gd name="connsiteX17-2239" fmla="*/ 752787 w 2366807"/>
              <a:gd name="connsiteY17-2240" fmla="*/ 235231 h 1653306"/>
              <a:gd name="connsiteX18-2241" fmla="*/ 1097599 w 2366807"/>
              <a:gd name="connsiteY18-2242" fmla="*/ 22676 h 1653306"/>
              <a:gd name="connsiteX19-2243" fmla="*/ 1453237 w 2366807"/>
              <a:gd name="connsiteY19-2244" fmla="*/ 108131 h 1653306"/>
              <a:gd name="connsiteX20-2245" fmla="*/ 1737117 w 2366807"/>
              <a:gd name="connsiteY20-2246" fmla="*/ 553 h 1653306"/>
              <a:gd name="connsiteX0-2247" fmla="*/ 1737117 w 2411646"/>
              <a:gd name="connsiteY0-2248" fmla="*/ 553 h 1653306"/>
              <a:gd name="connsiteX1-2249" fmla="*/ 1923028 w 2411646"/>
              <a:gd name="connsiteY1-2250" fmla="*/ 57108 h 1653306"/>
              <a:gd name="connsiteX2-2251" fmla="*/ 2047996 w 2411646"/>
              <a:gd name="connsiteY2-2252" fmla="*/ 244644 h 1653306"/>
              <a:gd name="connsiteX3-2253" fmla="*/ 2284130 w 2411646"/>
              <a:gd name="connsiteY3-2254" fmla="*/ 375571 h 1653306"/>
              <a:gd name="connsiteX4-2255" fmla="*/ 2294647 w 2411646"/>
              <a:gd name="connsiteY4-2256" fmla="*/ 619831 h 1653306"/>
              <a:gd name="connsiteX5-2257" fmla="*/ 2409275 w 2411646"/>
              <a:gd name="connsiteY5-2258" fmla="*/ 1046207 h 1653306"/>
              <a:gd name="connsiteX6-2259" fmla="*/ 2203542 w 2411646"/>
              <a:gd name="connsiteY6-2260" fmla="*/ 1329833 h 1653306"/>
              <a:gd name="connsiteX7-2261" fmla="*/ 1560646 w 2411646"/>
              <a:gd name="connsiteY7-2262" fmla="*/ 1410856 h 1653306"/>
              <a:gd name="connsiteX8-2263" fmla="*/ 1290134 w 2411646"/>
              <a:gd name="connsiteY8-2264" fmla="*/ 1643885 h 1653306"/>
              <a:gd name="connsiteX9-2265" fmla="*/ 892391 w 2411646"/>
              <a:gd name="connsiteY9-2266" fmla="*/ 1501645 h 1653306"/>
              <a:gd name="connsiteX10-2267" fmla="*/ 417916 w 2411646"/>
              <a:gd name="connsiteY10-2268" fmla="*/ 1395059 h 1653306"/>
              <a:gd name="connsiteX11-2269" fmla="*/ 135109 w 2411646"/>
              <a:gd name="connsiteY11-2270" fmla="*/ 1314900 h 1653306"/>
              <a:gd name="connsiteX12-2271" fmla="*/ 110835 w 2411646"/>
              <a:gd name="connsiteY12-2272" fmla="*/ 1041602 h 1653306"/>
              <a:gd name="connsiteX13-2273" fmla="*/ 2741 w 2411646"/>
              <a:gd name="connsiteY13-2274" fmla="*/ 793876 h 1653306"/>
              <a:gd name="connsiteX14-2275" fmla="*/ 194141 w 2411646"/>
              <a:gd name="connsiteY14-2276" fmla="*/ 584531 h 1653306"/>
              <a:gd name="connsiteX15-2277" fmla="*/ 196189 w 2411646"/>
              <a:gd name="connsiteY15-2278" fmla="*/ 579456 h 1653306"/>
              <a:gd name="connsiteX16-2279" fmla="*/ 347911 w 2411646"/>
              <a:gd name="connsiteY16-2280" fmla="*/ 242744 h 1653306"/>
              <a:gd name="connsiteX17-2281" fmla="*/ 752787 w 2411646"/>
              <a:gd name="connsiteY17-2282" fmla="*/ 235231 h 1653306"/>
              <a:gd name="connsiteX18-2283" fmla="*/ 1097599 w 2411646"/>
              <a:gd name="connsiteY18-2284" fmla="*/ 22676 h 1653306"/>
              <a:gd name="connsiteX19-2285" fmla="*/ 1453237 w 2411646"/>
              <a:gd name="connsiteY19-2286" fmla="*/ 108131 h 1653306"/>
              <a:gd name="connsiteX20-2287" fmla="*/ 1737117 w 2411646"/>
              <a:gd name="connsiteY20-2288" fmla="*/ 553 h 1653306"/>
              <a:gd name="connsiteX0-2289" fmla="*/ 1737117 w 2420888"/>
              <a:gd name="connsiteY0-2290" fmla="*/ 553 h 1653306"/>
              <a:gd name="connsiteX1-2291" fmla="*/ 1923028 w 2420888"/>
              <a:gd name="connsiteY1-2292" fmla="*/ 57108 h 1653306"/>
              <a:gd name="connsiteX2-2293" fmla="*/ 2047996 w 2420888"/>
              <a:gd name="connsiteY2-2294" fmla="*/ 244644 h 1653306"/>
              <a:gd name="connsiteX3-2295" fmla="*/ 2284130 w 2420888"/>
              <a:gd name="connsiteY3-2296" fmla="*/ 375571 h 1653306"/>
              <a:gd name="connsiteX4-2297" fmla="*/ 2294647 w 2420888"/>
              <a:gd name="connsiteY4-2298" fmla="*/ 619831 h 1653306"/>
              <a:gd name="connsiteX5-2299" fmla="*/ 2409275 w 2420888"/>
              <a:gd name="connsiteY5-2300" fmla="*/ 1046207 h 1653306"/>
              <a:gd name="connsiteX6-2301" fmla="*/ 2032735 w 2420888"/>
              <a:gd name="connsiteY6-2302" fmla="*/ 1428451 h 1653306"/>
              <a:gd name="connsiteX7-2303" fmla="*/ 1560646 w 2420888"/>
              <a:gd name="connsiteY7-2304" fmla="*/ 1410856 h 1653306"/>
              <a:gd name="connsiteX8-2305" fmla="*/ 1290134 w 2420888"/>
              <a:gd name="connsiteY8-2306" fmla="*/ 1643885 h 1653306"/>
              <a:gd name="connsiteX9-2307" fmla="*/ 892391 w 2420888"/>
              <a:gd name="connsiteY9-2308" fmla="*/ 1501645 h 1653306"/>
              <a:gd name="connsiteX10-2309" fmla="*/ 417916 w 2420888"/>
              <a:gd name="connsiteY10-2310" fmla="*/ 1395059 h 1653306"/>
              <a:gd name="connsiteX11-2311" fmla="*/ 135109 w 2420888"/>
              <a:gd name="connsiteY11-2312" fmla="*/ 1314900 h 1653306"/>
              <a:gd name="connsiteX12-2313" fmla="*/ 110835 w 2420888"/>
              <a:gd name="connsiteY12-2314" fmla="*/ 1041602 h 1653306"/>
              <a:gd name="connsiteX13-2315" fmla="*/ 2741 w 2420888"/>
              <a:gd name="connsiteY13-2316" fmla="*/ 793876 h 1653306"/>
              <a:gd name="connsiteX14-2317" fmla="*/ 194141 w 2420888"/>
              <a:gd name="connsiteY14-2318" fmla="*/ 584531 h 1653306"/>
              <a:gd name="connsiteX15-2319" fmla="*/ 196189 w 2420888"/>
              <a:gd name="connsiteY15-2320" fmla="*/ 579456 h 1653306"/>
              <a:gd name="connsiteX16-2321" fmla="*/ 347911 w 2420888"/>
              <a:gd name="connsiteY16-2322" fmla="*/ 242744 h 1653306"/>
              <a:gd name="connsiteX17-2323" fmla="*/ 752787 w 2420888"/>
              <a:gd name="connsiteY17-2324" fmla="*/ 235231 h 1653306"/>
              <a:gd name="connsiteX18-2325" fmla="*/ 1097599 w 2420888"/>
              <a:gd name="connsiteY18-2326" fmla="*/ 22676 h 1653306"/>
              <a:gd name="connsiteX19-2327" fmla="*/ 1453237 w 2420888"/>
              <a:gd name="connsiteY19-2328" fmla="*/ 108131 h 1653306"/>
              <a:gd name="connsiteX20-2329" fmla="*/ 1737117 w 2420888"/>
              <a:gd name="connsiteY20-2330" fmla="*/ 553 h 1653306"/>
              <a:gd name="connsiteX0-2331" fmla="*/ 1737117 w 2415470"/>
              <a:gd name="connsiteY0-2332" fmla="*/ 553 h 1653306"/>
              <a:gd name="connsiteX1-2333" fmla="*/ 1923028 w 2415470"/>
              <a:gd name="connsiteY1-2334" fmla="*/ 57108 h 1653306"/>
              <a:gd name="connsiteX2-2335" fmla="*/ 2047996 w 2415470"/>
              <a:gd name="connsiteY2-2336" fmla="*/ 244644 h 1653306"/>
              <a:gd name="connsiteX3-2337" fmla="*/ 2284130 w 2415470"/>
              <a:gd name="connsiteY3-2338" fmla="*/ 375571 h 1653306"/>
              <a:gd name="connsiteX4-2339" fmla="*/ 2294647 w 2415470"/>
              <a:gd name="connsiteY4-2340" fmla="*/ 619831 h 1653306"/>
              <a:gd name="connsiteX5-2341" fmla="*/ 2409275 w 2415470"/>
              <a:gd name="connsiteY5-2342" fmla="*/ 1046207 h 1653306"/>
              <a:gd name="connsiteX6-2343" fmla="*/ 2125703 w 2415470"/>
              <a:gd name="connsiteY6-2344" fmla="*/ 1394650 h 1653306"/>
              <a:gd name="connsiteX7-2345" fmla="*/ 1560646 w 2415470"/>
              <a:gd name="connsiteY7-2346" fmla="*/ 1410856 h 1653306"/>
              <a:gd name="connsiteX8-2347" fmla="*/ 1290134 w 2415470"/>
              <a:gd name="connsiteY8-2348" fmla="*/ 1643885 h 1653306"/>
              <a:gd name="connsiteX9-2349" fmla="*/ 892391 w 2415470"/>
              <a:gd name="connsiteY9-2350" fmla="*/ 1501645 h 1653306"/>
              <a:gd name="connsiteX10-2351" fmla="*/ 417916 w 2415470"/>
              <a:gd name="connsiteY10-2352" fmla="*/ 1395059 h 1653306"/>
              <a:gd name="connsiteX11-2353" fmla="*/ 135109 w 2415470"/>
              <a:gd name="connsiteY11-2354" fmla="*/ 1314900 h 1653306"/>
              <a:gd name="connsiteX12-2355" fmla="*/ 110835 w 2415470"/>
              <a:gd name="connsiteY12-2356" fmla="*/ 1041602 h 1653306"/>
              <a:gd name="connsiteX13-2357" fmla="*/ 2741 w 2415470"/>
              <a:gd name="connsiteY13-2358" fmla="*/ 793876 h 1653306"/>
              <a:gd name="connsiteX14-2359" fmla="*/ 194141 w 2415470"/>
              <a:gd name="connsiteY14-2360" fmla="*/ 584531 h 1653306"/>
              <a:gd name="connsiteX15-2361" fmla="*/ 196189 w 2415470"/>
              <a:gd name="connsiteY15-2362" fmla="*/ 579456 h 1653306"/>
              <a:gd name="connsiteX16-2363" fmla="*/ 347911 w 2415470"/>
              <a:gd name="connsiteY16-2364" fmla="*/ 242744 h 1653306"/>
              <a:gd name="connsiteX17-2365" fmla="*/ 752787 w 2415470"/>
              <a:gd name="connsiteY17-2366" fmla="*/ 235231 h 1653306"/>
              <a:gd name="connsiteX18-2367" fmla="*/ 1097599 w 2415470"/>
              <a:gd name="connsiteY18-2368" fmla="*/ 22676 h 1653306"/>
              <a:gd name="connsiteX19-2369" fmla="*/ 1453237 w 2415470"/>
              <a:gd name="connsiteY19-2370" fmla="*/ 108131 h 1653306"/>
              <a:gd name="connsiteX20-2371" fmla="*/ 1737117 w 2415470"/>
              <a:gd name="connsiteY20-2372" fmla="*/ 553 h 1653306"/>
              <a:gd name="connsiteX0-2373" fmla="*/ 1737117 w 2399787"/>
              <a:gd name="connsiteY0-2374" fmla="*/ 553 h 1653306"/>
              <a:gd name="connsiteX1-2375" fmla="*/ 1923028 w 2399787"/>
              <a:gd name="connsiteY1-2376" fmla="*/ 57108 h 1653306"/>
              <a:gd name="connsiteX2-2377" fmla="*/ 2047996 w 2399787"/>
              <a:gd name="connsiteY2-2378" fmla="*/ 244644 h 1653306"/>
              <a:gd name="connsiteX3-2379" fmla="*/ 2284130 w 2399787"/>
              <a:gd name="connsiteY3-2380" fmla="*/ 375571 h 1653306"/>
              <a:gd name="connsiteX4-2381" fmla="*/ 2294647 w 2399787"/>
              <a:gd name="connsiteY4-2382" fmla="*/ 619831 h 1653306"/>
              <a:gd name="connsiteX5-2383" fmla="*/ 2392359 w 2399787"/>
              <a:gd name="connsiteY5-2384" fmla="*/ 1055575 h 1653306"/>
              <a:gd name="connsiteX6-2385" fmla="*/ 2125703 w 2399787"/>
              <a:gd name="connsiteY6-2386" fmla="*/ 1394650 h 1653306"/>
              <a:gd name="connsiteX7-2387" fmla="*/ 1560646 w 2399787"/>
              <a:gd name="connsiteY7-2388" fmla="*/ 1410856 h 1653306"/>
              <a:gd name="connsiteX8-2389" fmla="*/ 1290134 w 2399787"/>
              <a:gd name="connsiteY8-2390" fmla="*/ 1643885 h 1653306"/>
              <a:gd name="connsiteX9-2391" fmla="*/ 892391 w 2399787"/>
              <a:gd name="connsiteY9-2392" fmla="*/ 1501645 h 1653306"/>
              <a:gd name="connsiteX10-2393" fmla="*/ 417916 w 2399787"/>
              <a:gd name="connsiteY10-2394" fmla="*/ 1395059 h 1653306"/>
              <a:gd name="connsiteX11-2395" fmla="*/ 135109 w 2399787"/>
              <a:gd name="connsiteY11-2396" fmla="*/ 1314900 h 1653306"/>
              <a:gd name="connsiteX12-2397" fmla="*/ 110835 w 2399787"/>
              <a:gd name="connsiteY12-2398" fmla="*/ 1041602 h 1653306"/>
              <a:gd name="connsiteX13-2399" fmla="*/ 2741 w 2399787"/>
              <a:gd name="connsiteY13-2400" fmla="*/ 793876 h 1653306"/>
              <a:gd name="connsiteX14-2401" fmla="*/ 194141 w 2399787"/>
              <a:gd name="connsiteY14-2402" fmla="*/ 584531 h 1653306"/>
              <a:gd name="connsiteX15-2403" fmla="*/ 196189 w 2399787"/>
              <a:gd name="connsiteY15-2404" fmla="*/ 579456 h 1653306"/>
              <a:gd name="connsiteX16-2405" fmla="*/ 347911 w 2399787"/>
              <a:gd name="connsiteY16-2406" fmla="*/ 242744 h 1653306"/>
              <a:gd name="connsiteX17-2407" fmla="*/ 752787 w 2399787"/>
              <a:gd name="connsiteY17-2408" fmla="*/ 235231 h 1653306"/>
              <a:gd name="connsiteX18-2409" fmla="*/ 1097599 w 2399787"/>
              <a:gd name="connsiteY18-2410" fmla="*/ 22676 h 1653306"/>
              <a:gd name="connsiteX19-2411" fmla="*/ 1453237 w 2399787"/>
              <a:gd name="connsiteY19-2412" fmla="*/ 108131 h 1653306"/>
              <a:gd name="connsiteX20-2413" fmla="*/ 1737117 w 2399787"/>
              <a:gd name="connsiteY20-2414" fmla="*/ 553 h 1653306"/>
              <a:gd name="connsiteX0-2415" fmla="*/ 1737117 w 2399787"/>
              <a:gd name="connsiteY0-2416" fmla="*/ 553 h 1647575"/>
              <a:gd name="connsiteX1-2417" fmla="*/ 1923028 w 2399787"/>
              <a:gd name="connsiteY1-2418" fmla="*/ 57108 h 1647575"/>
              <a:gd name="connsiteX2-2419" fmla="*/ 2047996 w 2399787"/>
              <a:gd name="connsiteY2-2420" fmla="*/ 244644 h 1647575"/>
              <a:gd name="connsiteX3-2421" fmla="*/ 2284130 w 2399787"/>
              <a:gd name="connsiteY3-2422" fmla="*/ 375571 h 1647575"/>
              <a:gd name="connsiteX4-2423" fmla="*/ 2294647 w 2399787"/>
              <a:gd name="connsiteY4-2424" fmla="*/ 619831 h 1647575"/>
              <a:gd name="connsiteX5-2425" fmla="*/ 2392359 w 2399787"/>
              <a:gd name="connsiteY5-2426" fmla="*/ 1055575 h 1647575"/>
              <a:gd name="connsiteX6-2427" fmla="*/ 2125703 w 2399787"/>
              <a:gd name="connsiteY6-2428" fmla="*/ 1394650 h 1647575"/>
              <a:gd name="connsiteX7-2429" fmla="*/ 1658706 w 2399787"/>
              <a:gd name="connsiteY7-2430" fmla="*/ 1399981 h 1647575"/>
              <a:gd name="connsiteX8-2431" fmla="*/ 1290134 w 2399787"/>
              <a:gd name="connsiteY8-2432" fmla="*/ 1643885 h 1647575"/>
              <a:gd name="connsiteX9-2433" fmla="*/ 892391 w 2399787"/>
              <a:gd name="connsiteY9-2434" fmla="*/ 1501645 h 1647575"/>
              <a:gd name="connsiteX10-2435" fmla="*/ 417916 w 2399787"/>
              <a:gd name="connsiteY10-2436" fmla="*/ 1395059 h 1647575"/>
              <a:gd name="connsiteX11-2437" fmla="*/ 135109 w 2399787"/>
              <a:gd name="connsiteY11-2438" fmla="*/ 1314900 h 1647575"/>
              <a:gd name="connsiteX12-2439" fmla="*/ 110835 w 2399787"/>
              <a:gd name="connsiteY12-2440" fmla="*/ 1041602 h 1647575"/>
              <a:gd name="connsiteX13-2441" fmla="*/ 2741 w 2399787"/>
              <a:gd name="connsiteY13-2442" fmla="*/ 793876 h 1647575"/>
              <a:gd name="connsiteX14-2443" fmla="*/ 194141 w 2399787"/>
              <a:gd name="connsiteY14-2444" fmla="*/ 584531 h 1647575"/>
              <a:gd name="connsiteX15-2445" fmla="*/ 196189 w 2399787"/>
              <a:gd name="connsiteY15-2446" fmla="*/ 579456 h 1647575"/>
              <a:gd name="connsiteX16-2447" fmla="*/ 347911 w 2399787"/>
              <a:gd name="connsiteY16-2448" fmla="*/ 242744 h 1647575"/>
              <a:gd name="connsiteX17-2449" fmla="*/ 752787 w 2399787"/>
              <a:gd name="connsiteY17-2450" fmla="*/ 235231 h 1647575"/>
              <a:gd name="connsiteX18-2451" fmla="*/ 1097599 w 2399787"/>
              <a:gd name="connsiteY18-2452" fmla="*/ 22676 h 1647575"/>
              <a:gd name="connsiteX19-2453" fmla="*/ 1453237 w 2399787"/>
              <a:gd name="connsiteY19-2454" fmla="*/ 108131 h 1647575"/>
              <a:gd name="connsiteX20-2455" fmla="*/ 1737117 w 2399787"/>
              <a:gd name="connsiteY20-2456" fmla="*/ 553 h 1647575"/>
              <a:gd name="connsiteX0-2457" fmla="*/ 1737117 w 2399787"/>
              <a:gd name="connsiteY0-2458" fmla="*/ 553 h 1647575"/>
              <a:gd name="connsiteX1-2459" fmla="*/ 2047996 w 2399787"/>
              <a:gd name="connsiteY1-2460" fmla="*/ 244644 h 1647575"/>
              <a:gd name="connsiteX2-2461" fmla="*/ 2284130 w 2399787"/>
              <a:gd name="connsiteY2-2462" fmla="*/ 375571 h 1647575"/>
              <a:gd name="connsiteX3-2463" fmla="*/ 2294647 w 2399787"/>
              <a:gd name="connsiteY3-2464" fmla="*/ 619831 h 1647575"/>
              <a:gd name="connsiteX4-2465" fmla="*/ 2392359 w 2399787"/>
              <a:gd name="connsiteY4-2466" fmla="*/ 1055575 h 1647575"/>
              <a:gd name="connsiteX5-2467" fmla="*/ 2125703 w 2399787"/>
              <a:gd name="connsiteY5-2468" fmla="*/ 1394650 h 1647575"/>
              <a:gd name="connsiteX6-2469" fmla="*/ 1658706 w 2399787"/>
              <a:gd name="connsiteY6-2470" fmla="*/ 1399981 h 1647575"/>
              <a:gd name="connsiteX7-2471" fmla="*/ 1290134 w 2399787"/>
              <a:gd name="connsiteY7-2472" fmla="*/ 1643885 h 1647575"/>
              <a:gd name="connsiteX8-2473" fmla="*/ 892391 w 2399787"/>
              <a:gd name="connsiteY8-2474" fmla="*/ 1501645 h 1647575"/>
              <a:gd name="connsiteX9-2475" fmla="*/ 417916 w 2399787"/>
              <a:gd name="connsiteY9-2476" fmla="*/ 1395059 h 1647575"/>
              <a:gd name="connsiteX10-2477" fmla="*/ 135109 w 2399787"/>
              <a:gd name="connsiteY10-2478" fmla="*/ 1314900 h 1647575"/>
              <a:gd name="connsiteX11-2479" fmla="*/ 110835 w 2399787"/>
              <a:gd name="connsiteY11-2480" fmla="*/ 1041602 h 1647575"/>
              <a:gd name="connsiteX12-2481" fmla="*/ 2741 w 2399787"/>
              <a:gd name="connsiteY12-2482" fmla="*/ 793876 h 1647575"/>
              <a:gd name="connsiteX13-2483" fmla="*/ 194141 w 2399787"/>
              <a:gd name="connsiteY13-2484" fmla="*/ 584531 h 1647575"/>
              <a:gd name="connsiteX14-2485" fmla="*/ 196189 w 2399787"/>
              <a:gd name="connsiteY14-2486" fmla="*/ 579456 h 1647575"/>
              <a:gd name="connsiteX15-2487" fmla="*/ 347911 w 2399787"/>
              <a:gd name="connsiteY15-2488" fmla="*/ 242744 h 1647575"/>
              <a:gd name="connsiteX16-2489" fmla="*/ 752787 w 2399787"/>
              <a:gd name="connsiteY16-2490" fmla="*/ 235231 h 1647575"/>
              <a:gd name="connsiteX17-2491" fmla="*/ 1097599 w 2399787"/>
              <a:gd name="connsiteY17-2492" fmla="*/ 22676 h 1647575"/>
              <a:gd name="connsiteX18-2493" fmla="*/ 1453237 w 2399787"/>
              <a:gd name="connsiteY18-2494" fmla="*/ 108131 h 1647575"/>
              <a:gd name="connsiteX19-2495" fmla="*/ 1737117 w 2399787"/>
              <a:gd name="connsiteY19-2496" fmla="*/ 553 h 1647575"/>
              <a:gd name="connsiteX0-2497" fmla="*/ 1737117 w 2399787"/>
              <a:gd name="connsiteY0-2498" fmla="*/ 553 h 1647575"/>
              <a:gd name="connsiteX1-2499" fmla="*/ 2081164 w 2399787"/>
              <a:gd name="connsiteY1-2500" fmla="*/ 55986 h 1647575"/>
              <a:gd name="connsiteX2-2501" fmla="*/ 2284130 w 2399787"/>
              <a:gd name="connsiteY2-2502" fmla="*/ 375571 h 1647575"/>
              <a:gd name="connsiteX3-2503" fmla="*/ 2294647 w 2399787"/>
              <a:gd name="connsiteY3-2504" fmla="*/ 619831 h 1647575"/>
              <a:gd name="connsiteX4-2505" fmla="*/ 2392359 w 2399787"/>
              <a:gd name="connsiteY4-2506" fmla="*/ 1055575 h 1647575"/>
              <a:gd name="connsiteX5-2507" fmla="*/ 2125703 w 2399787"/>
              <a:gd name="connsiteY5-2508" fmla="*/ 1394650 h 1647575"/>
              <a:gd name="connsiteX6-2509" fmla="*/ 1658706 w 2399787"/>
              <a:gd name="connsiteY6-2510" fmla="*/ 1399981 h 1647575"/>
              <a:gd name="connsiteX7-2511" fmla="*/ 1290134 w 2399787"/>
              <a:gd name="connsiteY7-2512" fmla="*/ 1643885 h 1647575"/>
              <a:gd name="connsiteX8-2513" fmla="*/ 892391 w 2399787"/>
              <a:gd name="connsiteY8-2514" fmla="*/ 1501645 h 1647575"/>
              <a:gd name="connsiteX9-2515" fmla="*/ 417916 w 2399787"/>
              <a:gd name="connsiteY9-2516" fmla="*/ 1395059 h 1647575"/>
              <a:gd name="connsiteX10-2517" fmla="*/ 135109 w 2399787"/>
              <a:gd name="connsiteY10-2518" fmla="*/ 1314900 h 1647575"/>
              <a:gd name="connsiteX11-2519" fmla="*/ 110835 w 2399787"/>
              <a:gd name="connsiteY11-2520" fmla="*/ 1041602 h 1647575"/>
              <a:gd name="connsiteX12-2521" fmla="*/ 2741 w 2399787"/>
              <a:gd name="connsiteY12-2522" fmla="*/ 793876 h 1647575"/>
              <a:gd name="connsiteX13-2523" fmla="*/ 194141 w 2399787"/>
              <a:gd name="connsiteY13-2524" fmla="*/ 584531 h 1647575"/>
              <a:gd name="connsiteX14-2525" fmla="*/ 196189 w 2399787"/>
              <a:gd name="connsiteY14-2526" fmla="*/ 579456 h 1647575"/>
              <a:gd name="connsiteX15-2527" fmla="*/ 347911 w 2399787"/>
              <a:gd name="connsiteY15-2528" fmla="*/ 242744 h 1647575"/>
              <a:gd name="connsiteX16-2529" fmla="*/ 752787 w 2399787"/>
              <a:gd name="connsiteY16-2530" fmla="*/ 235231 h 1647575"/>
              <a:gd name="connsiteX17-2531" fmla="*/ 1097599 w 2399787"/>
              <a:gd name="connsiteY17-2532" fmla="*/ 22676 h 1647575"/>
              <a:gd name="connsiteX18-2533" fmla="*/ 1453237 w 2399787"/>
              <a:gd name="connsiteY18-2534" fmla="*/ 108131 h 1647575"/>
              <a:gd name="connsiteX19-2535" fmla="*/ 1737117 w 2399787"/>
              <a:gd name="connsiteY19-2536" fmla="*/ 553 h 1647575"/>
              <a:gd name="connsiteX0-2537" fmla="*/ 1737117 w 2399787"/>
              <a:gd name="connsiteY0-2538" fmla="*/ 553 h 1647575"/>
              <a:gd name="connsiteX1-2539" fmla="*/ 2123384 w 2399787"/>
              <a:gd name="connsiteY1-2540" fmla="*/ 50287 h 1647575"/>
              <a:gd name="connsiteX2-2541" fmla="*/ 2284130 w 2399787"/>
              <a:gd name="connsiteY2-2542" fmla="*/ 375571 h 1647575"/>
              <a:gd name="connsiteX3-2543" fmla="*/ 2294647 w 2399787"/>
              <a:gd name="connsiteY3-2544" fmla="*/ 619831 h 1647575"/>
              <a:gd name="connsiteX4-2545" fmla="*/ 2392359 w 2399787"/>
              <a:gd name="connsiteY4-2546" fmla="*/ 1055575 h 1647575"/>
              <a:gd name="connsiteX5-2547" fmla="*/ 2125703 w 2399787"/>
              <a:gd name="connsiteY5-2548" fmla="*/ 1394650 h 1647575"/>
              <a:gd name="connsiteX6-2549" fmla="*/ 1658706 w 2399787"/>
              <a:gd name="connsiteY6-2550" fmla="*/ 1399981 h 1647575"/>
              <a:gd name="connsiteX7-2551" fmla="*/ 1290134 w 2399787"/>
              <a:gd name="connsiteY7-2552" fmla="*/ 1643885 h 1647575"/>
              <a:gd name="connsiteX8-2553" fmla="*/ 892391 w 2399787"/>
              <a:gd name="connsiteY8-2554" fmla="*/ 1501645 h 1647575"/>
              <a:gd name="connsiteX9-2555" fmla="*/ 417916 w 2399787"/>
              <a:gd name="connsiteY9-2556" fmla="*/ 1395059 h 1647575"/>
              <a:gd name="connsiteX10-2557" fmla="*/ 135109 w 2399787"/>
              <a:gd name="connsiteY10-2558" fmla="*/ 1314900 h 1647575"/>
              <a:gd name="connsiteX11-2559" fmla="*/ 110835 w 2399787"/>
              <a:gd name="connsiteY11-2560" fmla="*/ 1041602 h 1647575"/>
              <a:gd name="connsiteX12-2561" fmla="*/ 2741 w 2399787"/>
              <a:gd name="connsiteY12-2562" fmla="*/ 793876 h 1647575"/>
              <a:gd name="connsiteX13-2563" fmla="*/ 194141 w 2399787"/>
              <a:gd name="connsiteY13-2564" fmla="*/ 584531 h 1647575"/>
              <a:gd name="connsiteX14-2565" fmla="*/ 196189 w 2399787"/>
              <a:gd name="connsiteY14-2566" fmla="*/ 579456 h 1647575"/>
              <a:gd name="connsiteX15-2567" fmla="*/ 347911 w 2399787"/>
              <a:gd name="connsiteY15-2568" fmla="*/ 242744 h 1647575"/>
              <a:gd name="connsiteX16-2569" fmla="*/ 752787 w 2399787"/>
              <a:gd name="connsiteY16-2570" fmla="*/ 235231 h 1647575"/>
              <a:gd name="connsiteX17-2571" fmla="*/ 1097599 w 2399787"/>
              <a:gd name="connsiteY17-2572" fmla="*/ 22676 h 1647575"/>
              <a:gd name="connsiteX18-2573" fmla="*/ 1453237 w 2399787"/>
              <a:gd name="connsiteY18-2574" fmla="*/ 108131 h 1647575"/>
              <a:gd name="connsiteX19-2575" fmla="*/ 1737117 w 2399787"/>
              <a:gd name="connsiteY19-2576" fmla="*/ 553 h 1647575"/>
              <a:gd name="connsiteX0-2577" fmla="*/ 1875175 w 2399787"/>
              <a:gd name="connsiteY0-2578" fmla="*/ 433 h 1663730"/>
              <a:gd name="connsiteX1-2579" fmla="*/ 2123384 w 2399787"/>
              <a:gd name="connsiteY1-2580" fmla="*/ 66442 h 1663730"/>
              <a:gd name="connsiteX2-2581" fmla="*/ 2284130 w 2399787"/>
              <a:gd name="connsiteY2-2582" fmla="*/ 391726 h 1663730"/>
              <a:gd name="connsiteX3-2583" fmla="*/ 2294647 w 2399787"/>
              <a:gd name="connsiteY3-2584" fmla="*/ 635986 h 1663730"/>
              <a:gd name="connsiteX4-2585" fmla="*/ 2392359 w 2399787"/>
              <a:gd name="connsiteY4-2586" fmla="*/ 1071730 h 1663730"/>
              <a:gd name="connsiteX5-2587" fmla="*/ 2125703 w 2399787"/>
              <a:gd name="connsiteY5-2588" fmla="*/ 1410805 h 1663730"/>
              <a:gd name="connsiteX6-2589" fmla="*/ 1658706 w 2399787"/>
              <a:gd name="connsiteY6-2590" fmla="*/ 1416136 h 1663730"/>
              <a:gd name="connsiteX7-2591" fmla="*/ 1290134 w 2399787"/>
              <a:gd name="connsiteY7-2592" fmla="*/ 1660040 h 1663730"/>
              <a:gd name="connsiteX8-2593" fmla="*/ 892391 w 2399787"/>
              <a:gd name="connsiteY8-2594" fmla="*/ 1517800 h 1663730"/>
              <a:gd name="connsiteX9-2595" fmla="*/ 417916 w 2399787"/>
              <a:gd name="connsiteY9-2596" fmla="*/ 1411214 h 1663730"/>
              <a:gd name="connsiteX10-2597" fmla="*/ 135109 w 2399787"/>
              <a:gd name="connsiteY10-2598" fmla="*/ 1331055 h 1663730"/>
              <a:gd name="connsiteX11-2599" fmla="*/ 110835 w 2399787"/>
              <a:gd name="connsiteY11-2600" fmla="*/ 1057757 h 1663730"/>
              <a:gd name="connsiteX12-2601" fmla="*/ 2741 w 2399787"/>
              <a:gd name="connsiteY12-2602" fmla="*/ 810031 h 1663730"/>
              <a:gd name="connsiteX13-2603" fmla="*/ 194141 w 2399787"/>
              <a:gd name="connsiteY13-2604" fmla="*/ 600686 h 1663730"/>
              <a:gd name="connsiteX14-2605" fmla="*/ 196189 w 2399787"/>
              <a:gd name="connsiteY14-2606" fmla="*/ 595611 h 1663730"/>
              <a:gd name="connsiteX15-2607" fmla="*/ 347911 w 2399787"/>
              <a:gd name="connsiteY15-2608" fmla="*/ 258899 h 1663730"/>
              <a:gd name="connsiteX16-2609" fmla="*/ 752787 w 2399787"/>
              <a:gd name="connsiteY16-2610" fmla="*/ 251386 h 1663730"/>
              <a:gd name="connsiteX17-2611" fmla="*/ 1097599 w 2399787"/>
              <a:gd name="connsiteY17-2612" fmla="*/ 38831 h 1663730"/>
              <a:gd name="connsiteX18-2613" fmla="*/ 1453237 w 2399787"/>
              <a:gd name="connsiteY18-2614" fmla="*/ 124286 h 1663730"/>
              <a:gd name="connsiteX19-2615" fmla="*/ 1875175 w 2399787"/>
              <a:gd name="connsiteY19-2616" fmla="*/ 433 h 1663730"/>
              <a:gd name="connsiteX0-2617" fmla="*/ 1875175 w 2399787"/>
              <a:gd name="connsiteY0-2618" fmla="*/ 433 h 1663730"/>
              <a:gd name="connsiteX1-2619" fmla="*/ 2123384 w 2399787"/>
              <a:gd name="connsiteY1-2620" fmla="*/ 66442 h 1663730"/>
              <a:gd name="connsiteX2-2621" fmla="*/ 2284130 w 2399787"/>
              <a:gd name="connsiteY2-2622" fmla="*/ 391726 h 1663730"/>
              <a:gd name="connsiteX3-2623" fmla="*/ 2294647 w 2399787"/>
              <a:gd name="connsiteY3-2624" fmla="*/ 635986 h 1663730"/>
              <a:gd name="connsiteX4-2625" fmla="*/ 2392359 w 2399787"/>
              <a:gd name="connsiteY4-2626" fmla="*/ 1071730 h 1663730"/>
              <a:gd name="connsiteX5-2627" fmla="*/ 2125703 w 2399787"/>
              <a:gd name="connsiteY5-2628" fmla="*/ 1410805 h 1663730"/>
              <a:gd name="connsiteX6-2629" fmla="*/ 1658706 w 2399787"/>
              <a:gd name="connsiteY6-2630" fmla="*/ 1416136 h 1663730"/>
              <a:gd name="connsiteX7-2631" fmla="*/ 1290134 w 2399787"/>
              <a:gd name="connsiteY7-2632" fmla="*/ 1660040 h 1663730"/>
              <a:gd name="connsiteX8-2633" fmla="*/ 892391 w 2399787"/>
              <a:gd name="connsiteY8-2634" fmla="*/ 1517800 h 1663730"/>
              <a:gd name="connsiteX9-2635" fmla="*/ 417916 w 2399787"/>
              <a:gd name="connsiteY9-2636" fmla="*/ 1411214 h 1663730"/>
              <a:gd name="connsiteX10-2637" fmla="*/ 135109 w 2399787"/>
              <a:gd name="connsiteY10-2638" fmla="*/ 1331055 h 1663730"/>
              <a:gd name="connsiteX11-2639" fmla="*/ 110835 w 2399787"/>
              <a:gd name="connsiteY11-2640" fmla="*/ 1057757 h 1663730"/>
              <a:gd name="connsiteX12-2641" fmla="*/ 2741 w 2399787"/>
              <a:gd name="connsiteY12-2642" fmla="*/ 810031 h 1663730"/>
              <a:gd name="connsiteX13-2643" fmla="*/ 194141 w 2399787"/>
              <a:gd name="connsiteY13-2644" fmla="*/ 600686 h 1663730"/>
              <a:gd name="connsiteX14-2645" fmla="*/ 196189 w 2399787"/>
              <a:gd name="connsiteY14-2646" fmla="*/ 595611 h 1663730"/>
              <a:gd name="connsiteX15-2647" fmla="*/ 347911 w 2399787"/>
              <a:gd name="connsiteY15-2648" fmla="*/ 258899 h 1663730"/>
              <a:gd name="connsiteX16-2649" fmla="*/ 752787 w 2399787"/>
              <a:gd name="connsiteY16-2650" fmla="*/ 251386 h 1663730"/>
              <a:gd name="connsiteX17-2651" fmla="*/ 1097599 w 2399787"/>
              <a:gd name="connsiteY17-2652" fmla="*/ 38831 h 1663730"/>
              <a:gd name="connsiteX18-2653" fmla="*/ 1453237 w 2399787"/>
              <a:gd name="connsiteY18-2654" fmla="*/ 124286 h 1663730"/>
              <a:gd name="connsiteX19-2655" fmla="*/ 1875175 w 2399787"/>
              <a:gd name="connsiteY19-2656" fmla="*/ 433 h 1663730"/>
              <a:gd name="connsiteX0-2657" fmla="*/ 1893091 w 2399787"/>
              <a:gd name="connsiteY0-2658" fmla="*/ 288 h 1701423"/>
              <a:gd name="connsiteX1-2659" fmla="*/ 2123384 w 2399787"/>
              <a:gd name="connsiteY1-2660" fmla="*/ 104135 h 1701423"/>
              <a:gd name="connsiteX2-2661" fmla="*/ 2284130 w 2399787"/>
              <a:gd name="connsiteY2-2662" fmla="*/ 429419 h 1701423"/>
              <a:gd name="connsiteX3-2663" fmla="*/ 2294647 w 2399787"/>
              <a:gd name="connsiteY3-2664" fmla="*/ 673679 h 1701423"/>
              <a:gd name="connsiteX4-2665" fmla="*/ 2392359 w 2399787"/>
              <a:gd name="connsiteY4-2666" fmla="*/ 1109423 h 1701423"/>
              <a:gd name="connsiteX5-2667" fmla="*/ 2125703 w 2399787"/>
              <a:gd name="connsiteY5-2668" fmla="*/ 1448498 h 1701423"/>
              <a:gd name="connsiteX6-2669" fmla="*/ 1658706 w 2399787"/>
              <a:gd name="connsiteY6-2670" fmla="*/ 1453829 h 1701423"/>
              <a:gd name="connsiteX7-2671" fmla="*/ 1290134 w 2399787"/>
              <a:gd name="connsiteY7-2672" fmla="*/ 1697733 h 1701423"/>
              <a:gd name="connsiteX8-2673" fmla="*/ 892391 w 2399787"/>
              <a:gd name="connsiteY8-2674" fmla="*/ 1555493 h 1701423"/>
              <a:gd name="connsiteX9-2675" fmla="*/ 417916 w 2399787"/>
              <a:gd name="connsiteY9-2676" fmla="*/ 1448907 h 1701423"/>
              <a:gd name="connsiteX10-2677" fmla="*/ 135109 w 2399787"/>
              <a:gd name="connsiteY10-2678" fmla="*/ 1368748 h 1701423"/>
              <a:gd name="connsiteX11-2679" fmla="*/ 110835 w 2399787"/>
              <a:gd name="connsiteY11-2680" fmla="*/ 1095450 h 1701423"/>
              <a:gd name="connsiteX12-2681" fmla="*/ 2741 w 2399787"/>
              <a:gd name="connsiteY12-2682" fmla="*/ 847724 h 1701423"/>
              <a:gd name="connsiteX13-2683" fmla="*/ 194141 w 2399787"/>
              <a:gd name="connsiteY13-2684" fmla="*/ 638379 h 1701423"/>
              <a:gd name="connsiteX14-2685" fmla="*/ 196189 w 2399787"/>
              <a:gd name="connsiteY14-2686" fmla="*/ 633304 h 1701423"/>
              <a:gd name="connsiteX15-2687" fmla="*/ 347911 w 2399787"/>
              <a:gd name="connsiteY15-2688" fmla="*/ 296592 h 1701423"/>
              <a:gd name="connsiteX16-2689" fmla="*/ 752787 w 2399787"/>
              <a:gd name="connsiteY16-2690" fmla="*/ 289079 h 1701423"/>
              <a:gd name="connsiteX17-2691" fmla="*/ 1097599 w 2399787"/>
              <a:gd name="connsiteY17-2692" fmla="*/ 76524 h 1701423"/>
              <a:gd name="connsiteX18-2693" fmla="*/ 1453237 w 2399787"/>
              <a:gd name="connsiteY18-2694" fmla="*/ 161979 h 1701423"/>
              <a:gd name="connsiteX19-2695" fmla="*/ 1893091 w 2399787"/>
              <a:gd name="connsiteY19-2696" fmla="*/ 288 h 1701423"/>
              <a:gd name="connsiteX0-2697" fmla="*/ 1893091 w 2399787"/>
              <a:gd name="connsiteY0-2698" fmla="*/ 288 h 1701423"/>
              <a:gd name="connsiteX1-2699" fmla="*/ 2038591 w 2399787"/>
              <a:gd name="connsiteY1-2700" fmla="*/ 167529 h 1701423"/>
              <a:gd name="connsiteX2-2701" fmla="*/ 2284130 w 2399787"/>
              <a:gd name="connsiteY2-2702" fmla="*/ 429419 h 1701423"/>
              <a:gd name="connsiteX3-2703" fmla="*/ 2294647 w 2399787"/>
              <a:gd name="connsiteY3-2704" fmla="*/ 673679 h 1701423"/>
              <a:gd name="connsiteX4-2705" fmla="*/ 2392359 w 2399787"/>
              <a:gd name="connsiteY4-2706" fmla="*/ 1109423 h 1701423"/>
              <a:gd name="connsiteX5-2707" fmla="*/ 2125703 w 2399787"/>
              <a:gd name="connsiteY5-2708" fmla="*/ 1448498 h 1701423"/>
              <a:gd name="connsiteX6-2709" fmla="*/ 1658706 w 2399787"/>
              <a:gd name="connsiteY6-2710" fmla="*/ 1453829 h 1701423"/>
              <a:gd name="connsiteX7-2711" fmla="*/ 1290134 w 2399787"/>
              <a:gd name="connsiteY7-2712" fmla="*/ 1697733 h 1701423"/>
              <a:gd name="connsiteX8-2713" fmla="*/ 892391 w 2399787"/>
              <a:gd name="connsiteY8-2714" fmla="*/ 1555493 h 1701423"/>
              <a:gd name="connsiteX9-2715" fmla="*/ 417916 w 2399787"/>
              <a:gd name="connsiteY9-2716" fmla="*/ 1448907 h 1701423"/>
              <a:gd name="connsiteX10-2717" fmla="*/ 135109 w 2399787"/>
              <a:gd name="connsiteY10-2718" fmla="*/ 1368748 h 1701423"/>
              <a:gd name="connsiteX11-2719" fmla="*/ 110835 w 2399787"/>
              <a:gd name="connsiteY11-2720" fmla="*/ 1095450 h 1701423"/>
              <a:gd name="connsiteX12-2721" fmla="*/ 2741 w 2399787"/>
              <a:gd name="connsiteY12-2722" fmla="*/ 847724 h 1701423"/>
              <a:gd name="connsiteX13-2723" fmla="*/ 194141 w 2399787"/>
              <a:gd name="connsiteY13-2724" fmla="*/ 638379 h 1701423"/>
              <a:gd name="connsiteX14-2725" fmla="*/ 196189 w 2399787"/>
              <a:gd name="connsiteY14-2726" fmla="*/ 633304 h 1701423"/>
              <a:gd name="connsiteX15-2727" fmla="*/ 347911 w 2399787"/>
              <a:gd name="connsiteY15-2728" fmla="*/ 296592 h 1701423"/>
              <a:gd name="connsiteX16-2729" fmla="*/ 752787 w 2399787"/>
              <a:gd name="connsiteY16-2730" fmla="*/ 289079 h 1701423"/>
              <a:gd name="connsiteX17-2731" fmla="*/ 1097599 w 2399787"/>
              <a:gd name="connsiteY17-2732" fmla="*/ 76524 h 1701423"/>
              <a:gd name="connsiteX18-2733" fmla="*/ 1453237 w 2399787"/>
              <a:gd name="connsiteY18-2734" fmla="*/ 161979 h 1701423"/>
              <a:gd name="connsiteX19-2735" fmla="*/ 1893091 w 2399787"/>
              <a:gd name="connsiteY19-2736" fmla="*/ 288 h 1701423"/>
              <a:gd name="connsiteX0-2737" fmla="*/ 1893091 w 2399787"/>
              <a:gd name="connsiteY0-2738" fmla="*/ 288 h 1701423"/>
              <a:gd name="connsiteX1-2739" fmla="*/ 2284130 w 2399787"/>
              <a:gd name="connsiteY1-2740" fmla="*/ 429419 h 1701423"/>
              <a:gd name="connsiteX2-2741" fmla="*/ 2294647 w 2399787"/>
              <a:gd name="connsiteY2-2742" fmla="*/ 673679 h 1701423"/>
              <a:gd name="connsiteX3-2743" fmla="*/ 2392359 w 2399787"/>
              <a:gd name="connsiteY3-2744" fmla="*/ 1109423 h 1701423"/>
              <a:gd name="connsiteX4-2745" fmla="*/ 2125703 w 2399787"/>
              <a:gd name="connsiteY4-2746" fmla="*/ 1448498 h 1701423"/>
              <a:gd name="connsiteX5-2747" fmla="*/ 1658706 w 2399787"/>
              <a:gd name="connsiteY5-2748" fmla="*/ 1453829 h 1701423"/>
              <a:gd name="connsiteX6-2749" fmla="*/ 1290134 w 2399787"/>
              <a:gd name="connsiteY6-2750" fmla="*/ 1697733 h 1701423"/>
              <a:gd name="connsiteX7-2751" fmla="*/ 892391 w 2399787"/>
              <a:gd name="connsiteY7-2752" fmla="*/ 1555493 h 1701423"/>
              <a:gd name="connsiteX8-2753" fmla="*/ 417916 w 2399787"/>
              <a:gd name="connsiteY8-2754" fmla="*/ 1448907 h 1701423"/>
              <a:gd name="connsiteX9-2755" fmla="*/ 135109 w 2399787"/>
              <a:gd name="connsiteY9-2756" fmla="*/ 1368748 h 1701423"/>
              <a:gd name="connsiteX10-2757" fmla="*/ 110835 w 2399787"/>
              <a:gd name="connsiteY10-2758" fmla="*/ 1095450 h 1701423"/>
              <a:gd name="connsiteX11-2759" fmla="*/ 2741 w 2399787"/>
              <a:gd name="connsiteY11-2760" fmla="*/ 847724 h 1701423"/>
              <a:gd name="connsiteX12-2761" fmla="*/ 194141 w 2399787"/>
              <a:gd name="connsiteY12-2762" fmla="*/ 638379 h 1701423"/>
              <a:gd name="connsiteX13-2763" fmla="*/ 196189 w 2399787"/>
              <a:gd name="connsiteY13-2764" fmla="*/ 633304 h 1701423"/>
              <a:gd name="connsiteX14-2765" fmla="*/ 347911 w 2399787"/>
              <a:gd name="connsiteY14-2766" fmla="*/ 296592 h 1701423"/>
              <a:gd name="connsiteX15-2767" fmla="*/ 752787 w 2399787"/>
              <a:gd name="connsiteY15-2768" fmla="*/ 289079 h 1701423"/>
              <a:gd name="connsiteX16-2769" fmla="*/ 1097599 w 2399787"/>
              <a:gd name="connsiteY16-2770" fmla="*/ 76524 h 1701423"/>
              <a:gd name="connsiteX17-2771" fmla="*/ 1453237 w 2399787"/>
              <a:gd name="connsiteY17-2772" fmla="*/ 161979 h 1701423"/>
              <a:gd name="connsiteX18-2773" fmla="*/ 1893091 w 2399787"/>
              <a:gd name="connsiteY18-2774" fmla="*/ 288 h 1701423"/>
              <a:gd name="connsiteX0-2775" fmla="*/ 2054599 w 2399787"/>
              <a:gd name="connsiteY0-2776" fmla="*/ 8001 h 1627041"/>
              <a:gd name="connsiteX1-2777" fmla="*/ 2284130 w 2399787"/>
              <a:gd name="connsiteY1-2778" fmla="*/ 355037 h 1627041"/>
              <a:gd name="connsiteX2-2779" fmla="*/ 2294647 w 2399787"/>
              <a:gd name="connsiteY2-2780" fmla="*/ 599297 h 1627041"/>
              <a:gd name="connsiteX3-2781" fmla="*/ 2392359 w 2399787"/>
              <a:gd name="connsiteY3-2782" fmla="*/ 1035041 h 1627041"/>
              <a:gd name="connsiteX4-2783" fmla="*/ 2125703 w 2399787"/>
              <a:gd name="connsiteY4-2784" fmla="*/ 1374116 h 1627041"/>
              <a:gd name="connsiteX5-2785" fmla="*/ 1658706 w 2399787"/>
              <a:gd name="connsiteY5-2786" fmla="*/ 1379447 h 1627041"/>
              <a:gd name="connsiteX6-2787" fmla="*/ 1290134 w 2399787"/>
              <a:gd name="connsiteY6-2788" fmla="*/ 1623351 h 1627041"/>
              <a:gd name="connsiteX7-2789" fmla="*/ 892391 w 2399787"/>
              <a:gd name="connsiteY7-2790" fmla="*/ 1481111 h 1627041"/>
              <a:gd name="connsiteX8-2791" fmla="*/ 417916 w 2399787"/>
              <a:gd name="connsiteY8-2792" fmla="*/ 1374525 h 1627041"/>
              <a:gd name="connsiteX9-2793" fmla="*/ 135109 w 2399787"/>
              <a:gd name="connsiteY9-2794" fmla="*/ 1294366 h 1627041"/>
              <a:gd name="connsiteX10-2795" fmla="*/ 110835 w 2399787"/>
              <a:gd name="connsiteY10-2796" fmla="*/ 1021068 h 1627041"/>
              <a:gd name="connsiteX11-2797" fmla="*/ 2741 w 2399787"/>
              <a:gd name="connsiteY11-2798" fmla="*/ 773342 h 1627041"/>
              <a:gd name="connsiteX12-2799" fmla="*/ 194141 w 2399787"/>
              <a:gd name="connsiteY12-2800" fmla="*/ 563997 h 1627041"/>
              <a:gd name="connsiteX13-2801" fmla="*/ 196189 w 2399787"/>
              <a:gd name="connsiteY13-2802" fmla="*/ 558922 h 1627041"/>
              <a:gd name="connsiteX14-2803" fmla="*/ 347911 w 2399787"/>
              <a:gd name="connsiteY14-2804" fmla="*/ 222210 h 1627041"/>
              <a:gd name="connsiteX15-2805" fmla="*/ 752787 w 2399787"/>
              <a:gd name="connsiteY15-2806" fmla="*/ 214697 h 1627041"/>
              <a:gd name="connsiteX16-2807" fmla="*/ 1097599 w 2399787"/>
              <a:gd name="connsiteY16-2808" fmla="*/ 2142 h 1627041"/>
              <a:gd name="connsiteX17-2809" fmla="*/ 1453237 w 2399787"/>
              <a:gd name="connsiteY17-2810" fmla="*/ 87597 h 1627041"/>
              <a:gd name="connsiteX18-2811" fmla="*/ 2054599 w 2399787"/>
              <a:gd name="connsiteY18-2812" fmla="*/ 8001 h 1627041"/>
              <a:gd name="connsiteX0-2813" fmla="*/ 2054599 w 2399787"/>
              <a:gd name="connsiteY0-2814" fmla="*/ 8001 h 1627041"/>
              <a:gd name="connsiteX1-2815" fmla="*/ 2299169 w 2399787"/>
              <a:gd name="connsiteY1-2816" fmla="*/ 220774 h 1627041"/>
              <a:gd name="connsiteX2-2817" fmla="*/ 2294647 w 2399787"/>
              <a:gd name="connsiteY2-2818" fmla="*/ 599297 h 1627041"/>
              <a:gd name="connsiteX3-2819" fmla="*/ 2392359 w 2399787"/>
              <a:gd name="connsiteY3-2820" fmla="*/ 1035041 h 1627041"/>
              <a:gd name="connsiteX4-2821" fmla="*/ 2125703 w 2399787"/>
              <a:gd name="connsiteY4-2822" fmla="*/ 1374116 h 1627041"/>
              <a:gd name="connsiteX5-2823" fmla="*/ 1658706 w 2399787"/>
              <a:gd name="connsiteY5-2824" fmla="*/ 1379447 h 1627041"/>
              <a:gd name="connsiteX6-2825" fmla="*/ 1290134 w 2399787"/>
              <a:gd name="connsiteY6-2826" fmla="*/ 1623351 h 1627041"/>
              <a:gd name="connsiteX7-2827" fmla="*/ 892391 w 2399787"/>
              <a:gd name="connsiteY7-2828" fmla="*/ 1481111 h 1627041"/>
              <a:gd name="connsiteX8-2829" fmla="*/ 417916 w 2399787"/>
              <a:gd name="connsiteY8-2830" fmla="*/ 1374525 h 1627041"/>
              <a:gd name="connsiteX9-2831" fmla="*/ 135109 w 2399787"/>
              <a:gd name="connsiteY9-2832" fmla="*/ 1294366 h 1627041"/>
              <a:gd name="connsiteX10-2833" fmla="*/ 110835 w 2399787"/>
              <a:gd name="connsiteY10-2834" fmla="*/ 1021068 h 1627041"/>
              <a:gd name="connsiteX11-2835" fmla="*/ 2741 w 2399787"/>
              <a:gd name="connsiteY11-2836" fmla="*/ 773342 h 1627041"/>
              <a:gd name="connsiteX12-2837" fmla="*/ 194141 w 2399787"/>
              <a:gd name="connsiteY12-2838" fmla="*/ 563997 h 1627041"/>
              <a:gd name="connsiteX13-2839" fmla="*/ 196189 w 2399787"/>
              <a:gd name="connsiteY13-2840" fmla="*/ 558922 h 1627041"/>
              <a:gd name="connsiteX14-2841" fmla="*/ 347911 w 2399787"/>
              <a:gd name="connsiteY14-2842" fmla="*/ 222210 h 1627041"/>
              <a:gd name="connsiteX15-2843" fmla="*/ 752787 w 2399787"/>
              <a:gd name="connsiteY15-2844" fmla="*/ 214697 h 1627041"/>
              <a:gd name="connsiteX16-2845" fmla="*/ 1097599 w 2399787"/>
              <a:gd name="connsiteY16-2846" fmla="*/ 2142 h 1627041"/>
              <a:gd name="connsiteX17-2847" fmla="*/ 1453237 w 2399787"/>
              <a:gd name="connsiteY17-2848" fmla="*/ 87597 h 1627041"/>
              <a:gd name="connsiteX18-2849" fmla="*/ 2054599 w 2399787"/>
              <a:gd name="connsiteY18-2850" fmla="*/ 8001 h 1627041"/>
              <a:gd name="connsiteX0-2851" fmla="*/ 2054599 w 2399787"/>
              <a:gd name="connsiteY0-2852" fmla="*/ 7317 h 1626357"/>
              <a:gd name="connsiteX1-2853" fmla="*/ 2299169 w 2399787"/>
              <a:gd name="connsiteY1-2854" fmla="*/ 220090 h 1626357"/>
              <a:gd name="connsiteX2-2855" fmla="*/ 2294647 w 2399787"/>
              <a:gd name="connsiteY2-2856" fmla="*/ 598613 h 1626357"/>
              <a:gd name="connsiteX3-2857" fmla="*/ 2392359 w 2399787"/>
              <a:gd name="connsiteY3-2858" fmla="*/ 1034357 h 1626357"/>
              <a:gd name="connsiteX4-2859" fmla="*/ 2125703 w 2399787"/>
              <a:gd name="connsiteY4-2860" fmla="*/ 1373432 h 1626357"/>
              <a:gd name="connsiteX5-2861" fmla="*/ 1658706 w 2399787"/>
              <a:gd name="connsiteY5-2862" fmla="*/ 1378763 h 1626357"/>
              <a:gd name="connsiteX6-2863" fmla="*/ 1290134 w 2399787"/>
              <a:gd name="connsiteY6-2864" fmla="*/ 1622667 h 1626357"/>
              <a:gd name="connsiteX7-2865" fmla="*/ 892391 w 2399787"/>
              <a:gd name="connsiteY7-2866" fmla="*/ 1480427 h 1626357"/>
              <a:gd name="connsiteX8-2867" fmla="*/ 417916 w 2399787"/>
              <a:gd name="connsiteY8-2868" fmla="*/ 1373841 h 1626357"/>
              <a:gd name="connsiteX9-2869" fmla="*/ 135109 w 2399787"/>
              <a:gd name="connsiteY9-2870" fmla="*/ 1293682 h 1626357"/>
              <a:gd name="connsiteX10-2871" fmla="*/ 110835 w 2399787"/>
              <a:gd name="connsiteY10-2872" fmla="*/ 1020384 h 1626357"/>
              <a:gd name="connsiteX11-2873" fmla="*/ 2741 w 2399787"/>
              <a:gd name="connsiteY11-2874" fmla="*/ 772658 h 1626357"/>
              <a:gd name="connsiteX12-2875" fmla="*/ 194141 w 2399787"/>
              <a:gd name="connsiteY12-2876" fmla="*/ 563313 h 1626357"/>
              <a:gd name="connsiteX13-2877" fmla="*/ 196189 w 2399787"/>
              <a:gd name="connsiteY13-2878" fmla="*/ 558238 h 1626357"/>
              <a:gd name="connsiteX14-2879" fmla="*/ 347911 w 2399787"/>
              <a:gd name="connsiteY14-2880" fmla="*/ 221526 h 1626357"/>
              <a:gd name="connsiteX15-2881" fmla="*/ 752787 w 2399787"/>
              <a:gd name="connsiteY15-2882" fmla="*/ 214013 h 1626357"/>
              <a:gd name="connsiteX16-2883" fmla="*/ 1097599 w 2399787"/>
              <a:gd name="connsiteY16-2884" fmla="*/ 1458 h 1626357"/>
              <a:gd name="connsiteX17-2885" fmla="*/ 1625348 w 2399787"/>
              <a:gd name="connsiteY17-2886" fmla="*/ 108545 h 1626357"/>
              <a:gd name="connsiteX18-2887" fmla="*/ 2054599 w 2399787"/>
              <a:gd name="connsiteY18-2888" fmla="*/ 7317 h 1626357"/>
              <a:gd name="connsiteX0-2889" fmla="*/ 2054599 w 2399787"/>
              <a:gd name="connsiteY0-2890" fmla="*/ 11731 h 1630771"/>
              <a:gd name="connsiteX1-2891" fmla="*/ 2299169 w 2399787"/>
              <a:gd name="connsiteY1-2892" fmla="*/ 224504 h 1630771"/>
              <a:gd name="connsiteX2-2893" fmla="*/ 2294647 w 2399787"/>
              <a:gd name="connsiteY2-2894" fmla="*/ 603027 h 1630771"/>
              <a:gd name="connsiteX3-2895" fmla="*/ 2392359 w 2399787"/>
              <a:gd name="connsiteY3-2896" fmla="*/ 1038771 h 1630771"/>
              <a:gd name="connsiteX4-2897" fmla="*/ 2125703 w 2399787"/>
              <a:gd name="connsiteY4-2898" fmla="*/ 1377846 h 1630771"/>
              <a:gd name="connsiteX5-2899" fmla="*/ 1658706 w 2399787"/>
              <a:gd name="connsiteY5-2900" fmla="*/ 1383177 h 1630771"/>
              <a:gd name="connsiteX6-2901" fmla="*/ 1290134 w 2399787"/>
              <a:gd name="connsiteY6-2902" fmla="*/ 1627081 h 1630771"/>
              <a:gd name="connsiteX7-2903" fmla="*/ 892391 w 2399787"/>
              <a:gd name="connsiteY7-2904" fmla="*/ 1484841 h 1630771"/>
              <a:gd name="connsiteX8-2905" fmla="*/ 417916 w 2399787"/>
              <a:gd name="connsiteY8-2906" fmla="*/ 1378255 h 1630771"/>
              <a:gd name="connsiteX9-2907" fmla="*/ 135109 w 2399787"/>
              <a:gd name="connsiteY9-2908" fmla="*/ 1298096 h 1630771"/>
              <a:gd name="connsiteX10-2909" fmla="*/ 110835 w 2399787"/>
              <a:gd name="connsiteY10-2910" fmla="*/ 1024798 h 1630771"/>
              <a:gd name="connsiteX11-2911" fmla="*/ 2741 w 2399787"/>
              <a:gd name="connsiteY11-2912" fmla="*/ 777072 h 1630771"/>
              <a:gd name="connsiteX12-2913" fmla="*/ 194141 w 2399787"/>
              <a:gd name="connsiteY12-2914" fmla="*/ 567727 h 1630771"/>
              <a:gd name="connsiteX13-2915" fmla="*/ 196189 w 2399787"/>
              <a:gd name="connsiteY13-2916" fmla="*/ 562652 h 1630771"/>
              <a:gd name="connsiteX14-2917" fmla="*/ 347911 w 2399787"/>
              <a:gd name="connsiteY14-2918" fmla="*/ 225940 h 1630771"/>
              <a:gd name="connsiteX15-2919" fmla="*/ 752787 w 2399787"/>
              <a:gd name="connsiteY15-2920" fmla="*/ 218427 h 1630771"/>
              <a:gd name="connsiteX16-2921" fmla="*/ 1200964 w 2399787"/>
              <a:gd name="connsiteY16-2922" fmla="*/ 1364 h 1630771"/>
              <a:gd name="connsiteX17-2923" fmla="*/ 1625348 w 2399787"/>
              <a:gd name="connsiteY17-2924" fmla="*/ 112959 h 1630771"/>
              <a:gd name="connsiteX18-2925" fmla="*/ 2054599 w 2399787"/>
              <a:gd name="connsiteY18-2926" fmla="*/ 11731 h 1630771"/>
              <a:gd name="connsiteX0-2927" fmla="*/ 2054599 w 2397877"/>
              <a:gd name="connsiteY0-2928" fmla="*/ 11731 h 1630771"/>
              <a:gd name="connsiteX1-2929" fmla="*/ 2299169 w 2397877"/>
              <a:gd name="connsiteY1-2930" fmla="*/ 224504 h 1630771"/>
              <a:gd name="connsiteX2-2931" fmla="*/ 2279806 w 2397877"/>
              <a:gd name="connsiteY2-2932" fmla="*/ 574334 h 1630771"/>
              <a:gd name="connsiteX3-2933" fmla="*/ 2392359 w 2397877"/>
              <a:gd name="connsiteY3-2934" fmla="*/ 1038771 h 1630771"/>
              <a:gd name="connsiteX4-2935" fmla="*/ 2125703 w 2397877"/>
              <a:gd name="connsiteY4-2936" fmla="*/ 1377846 h 1630771"/>
              <a:gd name="connsiteX5-2937" fmla="*/ 1658706 w 2397877"/>
              <a:gd name="connsiteY5-2938" fmla="*/ 1383177 h 1630771"/>
              <a:gd name="connsiteX6-2939" fmla="*/ 1290134 w 2397877"/>
              <a:gd name="connsiteY6-2940" fmla="*/ 1627081 h 1630771"/>
              <a:gd name="connsiteX7-2941" fmla="*/ 892391 w 2397877"/>
              <a:gd name="connsiteY7-2942" fmla="*/ 1484841 h 1630771"/>
              <a:gd name="connsiteX8-2943" fmla="*/ 417916 w 2397877"/>
              <a:gd name="connsiteY8-2944" fmla="*/ 1378255 h 1630771"/>
              <a:gd name="connsiteX9-2945" fmla="*/ 135109 w 2397877"/>
              <a:gd name="connsiteY9-2946" fmla="*/ 1298096 h 1630771"/>
              <a:gd name="connsiteX10-2947" fmla="*/ 110835 w 2397877"/>
              <a:gd name="connsiteY10-2948" fmla="*/ 1024798 h 1630771"/>
              <a:gd name="connsiteX11-2949" fmla="*/ 2741 w 2397877"/>
              <a:gd name="connsiteY11-2950" fmla="*/ 777072 h 1630771"/>
              <a:gd name="connsiteX12-2951" fmla="*/ 194141 w 2397877"/>
              <a:gd name="connsiteY12-2952" fmla="*/ 567727 h 1630771"/>
              <a:gd name="connsiteX13-2953" fmla="*/ 196189 w 2397877"/>
              <a:gd name="connsiteY13-2954" fmla="*/ 562652 h 1630771"/>
              <a:gd name="connsiteX14-2955" fmla="*/ 347911 w 2397877"/>
              <a:gd name="connsiteY14-2956" fmla="*/ 225940 h 1630771"/>
              <a:gd name="connsiteX15-2957" fmla="*/ 752787 w 2397877"/>
              <a:gd name="connsiteY15-2958" fmla="*/ 218427 h 1630771"/>
              <a:gd name="connsiteX16-2959" fmla="*/ 1200964 w 2397877"/>
              <a:gd name="connsiteY16-2960" fmla="*/ 1364 h 1630771"/>
              <a:gd name="connsiteX17-2961" fmla="*/ 1625348 w 2397877"/>
              <a:gd name="connsiteY17-2962" fmla="*/ 112959 h 1630771"/>
              <a:gd name="connsiteX18-2963" fmla="*/ 2054599 w 2397877"/>
              <a:gd name="connsiteY18-2964" fmla="*/ 11731 h 1630771"/>
              <a:gd name="connsiteX0-2965" fmla="*/ 2027934 w 2397877"/>
              <a:gd name="connsiteY0-2966" fmla="*/ 15331 h 1630771"/>
              <a:gd name="connsiteX1-2967" fmla="*/ 2299169 w 2397877"/>
              <a:gd name="connsiteY1-2968" fmla="*/ 224504 h 1630771"/>
              <a:gd name="connsiteX2-2969" fmla="*/ 2279806 w 2397877"/>
              <a:gd name="connsiteY2-2970" fmla="*/ 574334 h 1630771"/>
              <a:gd name="connsiteX3-2971" fmla="*/ 2392359 w 2397877"/>
              <a:gd name="connsiteY3-2972" fmla="*/ 1038771 h 1630771"/>
              <a:gd name="connsiteX4-2973" fmla="*/ 2125703 w 2397877"/>
              <a:gd name="connsiteY4-2974" fmla="*/ 1377846 h 1630771"/>
              <a:gd name="connsiteX5-2975" fmla="*/ 1658706 w 2397877"/>
              <a:gd name="connsiteY5-2976" fmla="*/ 1383177 h 1630771"/>
              <a:gd name="connsiteX6-2977" fmla="*/ 1290134 w 2397877"/>
              <a:gd name="connsiteY6-2978" fmla="*/ 1627081 h 1630771"/>
              <a:gd name="connsiteX7-2979" fmla="*/ 892391 w 2397877"/>
              <a:gd name="connsiteY7-2980" fmla="*/ 1484841 h 1630771"/>
              <a:gd name="connsiteX8-2981" fmla="*/ 417916 w 2397877"/>
              <a:gd name="connsiteY8-2982" fmla="*/ 1378255 h 1630771"/>
              <a:gd name="connsiteX9-2983" fmla="*/ 135109 w 2397877"/>
              <a:gd name="connsiteY9-2984" fmla="*/ 1298096 h 1630771"/>
              <a:gd name="connsiteX10-2985" fmla="*/ 110835 w 2397877"/>
              <a:gd name="connsiteY10-2986" fmla="*/ 1024798 h 1630771"/>
              <a:gd name="connsiteX11-2987" fmla="*/ 2741 w 2397877"/>
              <a:gd name="connsiteY11-2988" fmla="*/ 777072 h 1630771"/>
              <a:gd name="connsiteX12-2989" fmla="*/ 194141 w 2397877"/>
              <a:gd name="connsiteY12-2990" fmla="*/ 567727 h 1630771"/>
              <a:gd name="connsiteX13-2991" fmla="*/ 196189 w 2397877"/>
              <a:gd name="connsiteY13-2992" fmla="*/ 562652 h 1630771"/>
              <a:gd name="connsiteX14-2993" fmla="*/ 347911 w 2397877"/>
              <a:gd name="connsiteY14-2994" fmla="*/ 225940 h 1630771"/>
              <a:gd name="connsiteX15-2995" fmla="*/ 752787 w 2397877"/>
              <a:gd name="connsiteY15-2996" fmla="*/ 218427 h 1630771"/>
              <a:gd name="connsiteX16-2997" fmla="*/ 1200964 w 2397877"/>
              <a:gd name="connsiteY16-2998" fmla="*/ 1364 h 1630771"/>
              <a:gd name="connsiteX17-2999" fmla="*/ 1625348 w 2397877"/>
              <a:gd name="connsiteY17-3000" fmla="*/ 112959 h 1630771"/>
              <a:gd name="connsiteX18-3001" fmla="*/ 2027934 w 2397877"/>
              <a:gd name="connsiteY18-3002" fmla="*/ 15331 h 1630771"/>
              <a:gd name="connsiteX0-3003" fmla="*/ 2027934 w 2397877"/>
              <a:gd name="connsiteY0-3004" fmla="*/ 15331 h 1630771"/>
              <a:gd name="connsiteX1-3005" fmla="*/ 2269199 w 2397877"/>
              <a:gd name="connsiteY1-3006" fmla="*/ 164795 h 1630771"/>
              <a:gd name="connsiteX2-3007" fmla="*/ 2279806 w 2397877"/>
              <a:gd name="connsiteY2-3008" fmla="*/ 574334 h 1630771"/>
              <a:gd name="connsiteX3-3009" fmla="*/ 2392359 w 2397877"/>
              <a:gd name="connsiteY3-3010" fmla="*/ 1038771 h 1630771"/>
              <a:gd name="connsiteX4-3011" fmla="*/ 2125703 w 2397877"/>
              <a:gd name="connsiteY4-3012" fmla="*/ 1377846 h 1630771"/>
              <a:gd name="connsiteX5-3013" fmla="*/ 1658706 w 2397877"/>
              <a:gd name="connsiteY5-3014" fmla="*/ 1383177 h 1630771"/>
              <a:gd name="connsiteX6-3015" fmla="*/ 1290134 w 2397877"/>
              <a:gd name="connsiteY6-3016" fmla="*/ 1627081 h 1630771"/>
              <a:gd name="connsiteX7-3017" fmla="*/ 892391 w 2397877"/>
              <a:gd name="connsiteY7-3018" fmla="*/ 1484841 h 1630771"/>
              <a:gd name="connsiteX8-3019" fmla="*/ 417916 w 2397877"/>
              <a:gd name="connsiteY8-3020" fmla="*/ 1378255 h 1630771"/>
              <a:gd name="connsiteX9-3021" fmla="*/ 135109 w 2397877"/>
              <a:gd name="connsiteY9-3022" fmla="*/ 1298096 h 1630771"/>
              <a:gd name="connsiteX10-3023" fmla="*/ 110835 w 2397877"/>
              <a:gd name="connsiteY10-3024" fmla="*/ 1024798 h 1630771"/>
              <a:gd name="connsiteX11-3025" fmla="*/ 2741 w 2397877"/>
              <a:gd name="connsiteY11-3026" fmla="*/ 777072 h 1630771"/>
              <a:gd name="connsiteX12-3027" fmla="*/ 194141 w 2397877"/>
              <a:gd name="connsiteY12-3028" fmla="*/ 567727 h 1630771"/>
              <a:gd name="connsiteX13-3029" fmla="*/ 196189 w 2397877"/>
              <a:gd name="connsiteY13-3030" fmla="*/ 562652 h 1630771"/>
              <a:gd name="connsiteX14-3031" fmla="*/ 347911 w 2397877"/>
              <a:gd name="connsiteY14-3032" fmla="*/ 225940 h 1630771"/>
              <a:gd name="connsiteX15-3033" fmla="*/ 752787 w 2397877"/>
              <a:gd name="connsiteY15-3034" fmla="*/ 218427 h 1630771"/>
              <a:gd name="connsiteX16-3035" fmla="*/ 1200964 w 2397877"/>
              <a:gd name="connsiteY16-3036" fmla="*/ 1364 h 1630771"/>
              <a:gd name="connsiteX17-3037" fmla="*/ 1625348 w 2397877"/>
              <a:gd name="connsiteY17-3038" fmla="*/ 112959 h 1630771"/>
              <a:gd name="connsiteX18-3039" fmla="*/ 2027934 w 2397877"/>
              <a:gd name="connsiteY18-3040" fmla="*/ 15331 h 1630771"/>
              <a:gd name="connsiteX0-3041" fmla="*/ 2027934 w 2397877"/>
              <a:gd name="connsiteY0-3042" fmla="*/ 15331 h 1630771"/>
              <a:gd name="connsiteX1-3043" fmla="*/ 2280031 w 2397877"/>
              <a:gd name="connsiteY1-3044" fmla="*/ 234172 h 1630771"/>
              <a:gd name="connsiteX2-3045" fmla="*/ 2279806 w 2397877"/>
              <a:gd name="connsiteY2-3046" fmla="*/ 574334 h 1630771"/>
              <a:gd name="connsiteX3-3047" fmla="*/ 2392359 w 2397877"/>
              <a:gd name="connsiteY3-3048" fmla="*/ 1038771 h 1630771"/>
              <a:gd name="connsiteX4-3049" fmla="*/ 2125703 w 2397877"/>
              <a:gd name="connsiteY4-3050" fmla="*/ 1377846 h 1630771"/>
              <a:gd name="connsiteX5-3051" fmla="*/ 1658706 w 2397877"/>
              <a:gd name="connsiteY5-3052" fmla="*/ 1383177 h 1630771"/>
              <a:gd name="connsiteX6-3053" fmla="*/ 1290134 w 2397877"/>
              <a:gd name="connsiteY6-3054" fmla="*/ 1627081 h 1630771"/>
              <a:gd name="connsiteX7-3055" fmla="*/ 892391 w 2397877"/>
              <a:gd name="connsiteY7-3056" fmla="*/ 1484841 h 1630771"/>
              <a:gd name="connsiteX8-3057" fmla="*/ 417916 w 2397877"/>
              <a:gd name="connsiteY8-3058" fmla="*/ 1378255 h 1630771"/>
              <a:gd name="connsiteX9-3059" fmla="*/ 135109 w 2397877"/>
              <a:gd name="connsiteY9-3060" fmla="*/ 1298096 h 1630771"/>
              <a:gd name="connsiteX10-3061" fmla="*/ 110835 w 2397877"/>
              <a:gd name="connsiteY10-3062" fmla="*/ 1024798 h 1630771"/>
              <a:gd name="connsiteX11-3063" fmla="*/ 2741 w 2397877"/>
              <a:gd name="connsiteY11-3064" fmla="*/ 777072 h 1630771"/>
              <a:gd name="connsiteX12-3065" fmla="*/ 194141 w 2397877"/>
              <a:gd name="connsiteY12-3066" fmla="*/ 567727 h 1630771"/>
              <a:gd name="connsiteX13-3067" fmla="*/ 196189 w 2397877"/>
              <a:gd name="connsiteY13-3068" fmla="*/ 562652 h 1630771"/>
              <a:gd name="connsiteX14-3069" fmla="*/ 347911 w 2397877"/>
              <a:gd name="connsiteY14-3070" fmla="*/ 225940 h 1630771"/>
              <a:gd name="connsiteX15-3071" fmla="*/ 752787 w 2397877"/>
              <a:gd name="connsiteY15-3072" fmla="*/ 218427 h 1630771"/>
              <a:gd name="connsiteX16-3073" fmla="*/ 1200964 w 2397877"/>
              <a:gd name="connsiteY16-3074" fmla="*/ 1364 h 1630771"/>
              <a:gd name="connsiteX17-3075" fmla="*/ 1625348 w 2397877"/>
              <a:gd name="connsiteY17-3076" fmla="*/ 112959 h 1630771"/>
              <a:gd name="connsiteX18-3077" fmla="*/ 2027934 w 2397877"/>
              <a:gd name="connsiteY18-3078" fmla="*/ 15331 h 1630771"/>
              <a:gd name="connsiteX0-3079" fmla="*/ 2023277 w 2397877"/>
              <a:gd name="connsiteY0-3080" fmla="*/ 32489 h 1630771"/>
              <a:gd name="connsiteX1-3081" fmla="*/ 2280031 w 2397877"/>
              <a:gd name="connsiteY1-3082" fmla="*/ 234172 h 1630771"/>
              <a:gd name="connsiteX2-3083" fmla="*/ 2279806 w 2397877"/>
              <a:gd name="connsiteY2-3084" fmla="*/ 574334 h 1630771"/>
              <a:gd name="connsiteX3-3085" fmla="*/ 2392359 w 2397877"/>
              <a:gd name="connsiteY3-3086" fmla="*/ 1038771 h 1630771"/>
              <a:gd name="connsiteX4-3087" fmla="*/ 2125703 w 2397877"/>
              <a:gd name="connsiteY4-3088" fmla="*/ 1377846 h 1630771"/>
              <a:gd name="connsiteX5-3089" fmla="*/ 1658706 w 2397877"/>
              <a:gd name="connsiteY5-3090" fmla="*/ 1383177 h 1630771"/>
              <a:gd name="connsiteX6-3091" fmla="*/ 1290134 w 2397877"/>
              <a:gd name="connsiteY6-3092" fmla="*/ 1627081 h 1630771"/>
              <a:gd name="connsiteX7-3093" fmla="*/ 892391 w 2397877"/>
              <a:gd name="connsiteY7-3094" fmla="*/ 1484841 h 1630771"/>
              <a:gd name="connsiteX8-3095" fmla="*/ 417916 w 2397877"/>
              <a:gd name="connsiteY8-3096" fmla="*/ 1378255 h 1630771"/>
              <a:gd name="connsiteX9-3097" fmla="*/ 135109 w 2397877"/>
              <a:gd name="connsiteY9-3098" fmla="*/ 1298096 h 1630771"/>
              <a:gd name="connsiteX10-3099" fmla="*/ 110835 w 2397877"/>
              <a:gd name="connsiteY10-3100" fmla="*/ 1024798 h 1630771"/>
              <a:gd name="connsiteX11-3101" fmla="*/ 2741 w 2397877"/>
              <a:gd name="connsiteY11-3102" fmla="*/ 777072 h 1630771"/>
              <a:gd name="connsiteX12-3103" fmla="*/ 194141 w 2397877"/>
              <a:gd name="connsiteY12-3104" fmla="*/ 567727 h 1630771"/>
              <a:gd name="connsiteX13-3105" fmla="*/ 196189 w 2397877"/>
              <a:gd name="connsiteY13-3106" fmla="*/ 562652 h 1630771"/>
              <a:gd name="connsiteX14-3107" fmla="*/ 347911 w 2397877"/>
              <a:gd name="connsiteY14-3108" fmla="*/ 225940 h 1630771"/>
              <a:gd name="connsiteX15-3109" fmla="*/ 752787 w 2397877"/>
              <a:gd name="connsiteY15-3110" fmla="*/ 218427 h 1630771"/>
              <a:gd name="connsiteX16-3111" fmla="*/ 1200964 w 2397877"/>
              <a:gd name="connsiteY16-3112" fmla="*/ 1364 h 1630771"/>
              <a:gd name="connsiteX17-3113" fmla="*/ 1625348 w 2397877"/>
              <a:gd name="connsiteY17-3114" fmla="*/ 112959 h 1630771"/>
              <a:gd name="connsiteX18-3115" fmla="*/ 2023277 w 2397877"/>
              <a:gd name="connsiteY18-3116" fmla="*/ 32489 h 1630771"/>
              <a:gd name="connsiteX0-3117" fmla="*/ 2023277 w 2397877"/>
              <a:gd name="connsiteY0-3118" fmla="*/ 32489 h 1630771"/>
              <a:gd name="connsiteX1-3119" fmla="*/ 2280031 w 2397877"/>
              <a:gd name="connsiteY1-3120" fmla="*/ 234172 h 1630771"/>
              <a:gd name="connsiteX2-3121" fmla="*/ 2279806 w 2397877"/>
              <a:gd name="connsiteY2-3122" fmla="*/ 574334 h 1630771"/>
              <a:gd name="connsiteX3-3123" fmla="*/ 2392359 w 2397877"/>
              <a:gd name="connsiteY3-3124" fmla="*/ 1038771 h 1630771"/>
              <a:gd name="connsiteX4-3125" fmla="*/ 2125703 w 2397877"/>
              <a:gd name="connsiteY4-3126" fmla="*/ 1377846 h 1630771"/>
              <a:gd name="connsiteX5-3127" fmla="*/ 1658706 w 2397877"/>
              <a:gd name="connsiteY5-3128" fmla="*/ 1383177 h 1630771"/>
              <a:gd name="connsiteX6-3129" fmla="*/ 1290134 w 2397877"/>
              <a:gd name="connsiteY6-3130" fmla="*/ 1627081 h 1630771"/>
              <a:gd name="connsiteX7-3131" fmla="*/ 892391 w 2397877"/>
              <a:gd name="connsiteY7-3132" fmla="*/ 1484841 h 1630771"/>
              <a:gd name="connsiteX8-3133" fmla="*/ 327465 w 2397877"/>
              <a:gd name="connsiteY8-3134" fmla="*/ 1487278 h 1630771"/>
              <a:gd name="connsiteX9-3135" fmla="*/ 135109 w 2397877"/>
              <a:gd name="connsiteY9-3136" fmla="*/ 1298096 h 1630771"/>
              <a:gd name="connsiteX10-3137" fmla="*/ 110835 w 2397877"/>
              <a:gd name="connsiteY10-3138" fmla="*/ 1024798 h 1630771"/>
              <a:gd name="connsiteX11-3139" fmla="*/ 2741 w 2397877"/>
              <a:gd name="connsiteY11-3140" fmla="*/ 777072 h 1630771"/>
              <a:gd name="connsiteX12-3141" fmla="*/ 194141 w 2397877"/>
              <a:gd name="connsiteY12-3142" fmla="*/ 567727 h 1630771"/>
              <a:gd name="connsiteX13-3143" fmla="*/ 196189 w 2397877"/>
              <a:gd name="connsiteY13-3144" fmla="*/ 562652 h 1630771"/>
              <a:gd name="connsiteX14-3145" fmla="*/ 347911 w 2397877"/>
              <a:gd name="connsiteY14-3146" fmla="*/ 225940 h 1630771"/>
              <a:gd name="connsiteX15-3147" fmla="*/ 752787 w 2397877"/>
              <a:gd name="connsiteY15-3148" fmla="*/ 218427 h 1630771"/>
              <a:gd name="connsiteX16-3149" fmla="*/ 1200964 w 2397877"/>
              <a:gd name="connsiteY16-3150" fmla="*/ 1364 h 1630771"/>
              <a:gd name="connsiteX17-3151" fmla="*/ 1625348 w 2397877"/>
              <a:gd name="connsiteY17-3152" fmla="*/ 112959 h 1630771"/>
              <a:gd name="connsiteX18-3153" fmla="*/ 2023277 w 2397877"/>
              <a:gd name="connsiteY18-3154" fmla="*/ 32489 h 1630771"/>
              <a:gd name="connsiteX0-3155" fmla="*/ 2023277 w 2397877"/>
              <a:gd name="connsiteY0-3156" fmla="*/ 32489 h 1637904"/>
              <a:gd name="connsiteX1-3157" fmla="*/ 2280031 w 2397877"/>
              <a:gd name="connsiteY1-3158" fmla="*/ 234172 h 1637904"/>
              <a:gd name="connsiteX2-3159" fmla="*/ 2279806 w 2397877"/>
              <a:gd name="connsiteY2-3160" fmla="*/ 574334 h 1637904"/>
              <a:gd name="connsiteX3-3161" fmla="*/ 2392359 w 2397877"/>
              <a:gd name="connsiteY3-3162" fmla="*/ 1038771 h 1637904"/>
              <a:gd name="connsiteX4-3163" fmla="*/ 2125703 w 2397877"/>
              <a:gd name="connsiteY4-3164" fmla="*/ 1377846 h 1637904"/>
              <a:gd name="connsiteX5-3165" fmla="*/ 1658706 w 2397877"/>
              <a:gd name="connsiteY5-3166" fmla="*/ 1383177 h 1637904"/>
              <a:gd name="connsiteX6-3167" fmla="*/ 1290134 w 2397877"/>
              <a:gd name="connsiteY6-3168" fmla="*/ 1627081 h 1637904"/>
              <a:gd name="connsiteX7-3169" fmla="*/ 858920 w 2397877"/>
              <a:gd name="connsiteY7-3170" fmla="*/ 1524779 h 1637904"/>
              <a:gd name="connsiteX8-3171" fmla="*/ 327465 w 2397877"/>
              <a:gd name="connsiteY8-3172" fmla="*/ 1487278 h 1637904"/>
              <a:gd name="connsiteX9-3173" fmla="*/ 135109 w 2397877"/>
              <a:gd name="connsiteY9-3174" fmla="*/ 1298096 h 1637904"/>
              <a:gd name="connsiteX10-3175" fmla="*/ 110835 w 2397877"/>
              <a:gd name="connsiteY10-3176" fmla="*/ 1024798 h 1637904"/>
              <a:gd name="connsiteX11-3177" fmla="*/ 2741 w 2397877"/>
              <a:gd name="connsiteY11-3178" fmla="*/ 777072 h 1637904"/>
              <a:gd name="connsiteX12-3179" fmla="*/ 194141 w 2397877"/>
              <a:gd name="connsiteY12-3180" fmla="*/ 567727 h 1637904"/>
              <a:gd name="connsiteX13-3181" fmla="*/ 196189 w 2397877"/>
              <a:gd name="connsiteY13-3182" fmla="*/ 562652 h 1637904"/>
              <a:gd name="connsiteX14-3183" fmla="*/ 347911 w 2397877"/>
              <a:gd name="connsiteY14-3184" fmla="*/ 225940 h 1637904"/>
              <a:gd name="connsiteX15-3185" fmla="*/ 752787 w 2397877"/>
              <a:gd name="connsiteY15-3186" fmla="*/ 218427 h 1637904"/>
              <a:gd name="connsiteX16-3187" fmla="*/ 1200964 w 2397877"/>
              <a:gd name="connsiteY16-3188" fmla="*/ 1364 h 1637904"/>
              <a:gd name="connsiteX17-3189" fmla="*/ 1625348 w 2397877"/>
              <a:gd name="connsiteY17-3190" fmla="*/ 112959 h 1637904"/>
              <a:gd name="connsiteX18-3191" fmla="*/ 2023277 w 2397877"/>
              <a:gd name="connsiteY18-3192" fmla="*/ 32489 h 1637904"/>
              <a:gd name="connsiteX0-3193" fmla="*/ 2036011 w 2410611"/>
              <a:gd name="connsiteY0-3194" fmla="*/ 32489 h 1637904"/>
              <a:gd name="connsiteX1-3195" fmla="*/ 2292765 w 2410611"/>
              <a:gd name="connsiteY1-3196" fmla="*/ 234172 h 1637904"/>
              <a:gd name="connsiteX2-3197" fmla="*/ 2292540 w 2410611"/>
              <a:gd name="connsiteY2-3198" fmla="*/ 574334 h 1637904"/>
              <a:gd name="connsiteX3-3199" fmla="*/ 2405093 w 2410611"/>
              <a:gd name="connsiteY3-3200" fmla="*/ 1038771 h 1637904"/>
              <a:gd name="connsiteX4-3201" fmla="*/ 2138437 w 2410611"/>
              <a:gd name="connsiteY4-3202" fmla="*/ 1377846 h 1637904"/>
              <a:gd name="connsiteX5-3203" fmla="*/ 1671440 w 2410611"/>
              <a:gd name="connsiteY5-3204" fmla="*/ 1383177 h 1637904"/>
              <a:gd name="connsiteX6-3205" fmla="*/ 1302868 w 2410611"/>
              <a:gd name="connsiteY6-3206" fmla="*/ 1627081 h 1637904"/>
              <a:gd name="connsiteX7-3207" fmla="*/ 871654 w 2410611"/>
              <a:gd name="connsiteY7-3208" fmla="*/ 1524779 h 1637904"/>
              <a:gd name="connsiteX8-3209" fmla="*/ 340199 w 2410611"/>
              <a:gd name="connsiteY8-3210" fmla="*/ 1487278 h 1637904"/>
              <a:gd name="connsiteX9-3211" fmla="*/ 8072 w 2410611"/>
              <a:gd name="connsiteY9-3212" fmla="*/ 1373635 h 1637904"/>
              <a:gd name="connsiteX10-3213" fmla="*/ 123569 w 2410611"/>
              <a:gd name="connsiteY10-3214" fmla="*/ 1024798 h 1637904"/>
              <a:gd name="connsiteX11-3215" fmla="*/ 15475 w 2410611"/>
              <a:gd name="connsiteY11-3216" fmla="*/ 777072 h 1637904"/>
              <a:gd name="connsiteX12-3217" fmla="*/ 206875 w 2410611"/>
              <a:gd name="connsiteY12-3218" fmla="*/ 567727 h 1637904"/>
              <a:gd name="connsiteX13-3219" fmla="*/ 208923 w 2410611"/>
              <a:gd name="connsiteY13-3220" fmla="*/ 562652 h 1637904"/>
              <a:gd name="connsiteX14-3221" fmla="*/ 360645 w 2410611"/>
              <a:gd name="connsiteY14-3222" fmla="*/ 225940 h 1637904"/>
              <a:gd name="connsiteX15-3223" fmla="*/ 765521 w 2410611"/>
              <a:gd name="connsiteY15-3224" fmla="*/ 218427 h 1637904"/>
              <a:gd name="connsiteX16-3225" fmla="*/ 1213698 w 2410611"/>
              <a:gd name="connsiteY16-3226" fmla="*/ 1364 h 1637904"/>
              <a:gd name="connsiteX17-3227" fmla="*/ 1638082 w 2410611"/>
              <a:gd name="connsiteY17-3228" fmla="*/ 112959 h 1637904"/>
              <a:gd name="connsiteX18-3229" fmla="*/ 2036011 w 2410611"/>
              <a:gd name="connsiteY18-3230" fmla="*/ 32489 h 1637904"/>
              <a:gd name="connsiteX0-3231" fmla="*/ 2066633 w 2441233"/>
              <a:gd name="connsiteY0-3232" fmla="*/ 32489 h 1637904"/>
              <a:gd name="connsiteX1-3233" fmla="*/ 2323387 w 2441233"/>
              <a:gd name="connsiteY1-3234" fmla="*/ 234172 h 1637904"/>
              <a:gd name="connsiteX2-3235" fmla="*/ 2323162 w 2441233"/>
              <a:gd name="connsiteY2-3236" fmla="*/ 574334 h 1637904"/>
              <a:gd name="connsiteX3-3237" fmla="*/ 2435715 w 2441233"/>
              <a:gd name="connsiteY3-3238" fmla="*/ 1038771 h 1637904"/>
              <a:gd name="connsiteX4-3239" fmla="*/ 2169059 w 2441233"/>
              <a:gd name="connsiteY4-3240" fmla="*/ 1377846 h 1637904"/>
              <a:gd name="connsiteX5-3241" fmla="*/ 1702062 w 2441233"/>
              <a:gd name="connsiteY5-3242" fmla="*/ 1383177 h 1637904"/>
              <a:gd name="connsiteX6-3243" fmla="*/ 1333490 w 2441233"/>
              <a:gd name="connsiteY6-3244" fmla="*/ 1627081 h 1637904"/>
              <a:gd name="connsiteX7-3245" fmla="*/ 902276 w 2441233"/>
              <a:gd name="connsiteY7-3246" fmla="*/ 1524779 h 1637904"/>
              <a:gd name="connsiteX8-3247" fmla="*/ 370821 w 2441233"/>
              <a:gd name="connsiteY8-3248" fmla="*/ 1487278 h 1637904"/>
              <a:gd name="connsiteX9-3249" fmla="*/ 38694 w 2441233"/>
              <a:gd name="connsiteY9-3250" fmla="*/ 1373635 h 1637904"/>
              <a:gd name="connsiteX10-3251" fmla="*/ 45808 w 2441233"/>
              <a:gd name="connsiteY10-3252" fmla="*/ 1025260 h 1637904"/>
              <a:gd name="connsiteX11-3253" fmla="*/ 46097 w 2441233"/>
              <a:gd name="connsiteY11-3254" fmla="*/ 777072 h 1637904"/>
              <a:gd name="connsiteX12-3255" fmla="*/ 237497 w 2441233"/>
              <a:gd name="connsiteY12-3256" fmla="*/ 567727 h 1637904"/>
              <a:gd name="connsiteX13-3257" fmla="*/ 239545 w 2441233"/>
              <a:gd name="connsiteY13-3258" fmla="*/ 562652 h 1637904"/>
              <a:gd name="connsiteX14-3259" fmla="*/ 391267 w 2441233"/>
              <a:gd name="connsiteY14-3260" fmla="*/ 225940 h 1637904"/>
              <a:gd name="connsiteX15-3261" fmla="*/ 796143 w 2441233"/>
              <a:gd name="connsiteY15-3262" fmla="*/ 218427 h 1637904"/>
              <a:gd name="connsiteX16-3263" fmla="*/ 1244320 w 2441233"/>
              <a:gd name="connsiteY16-3264" fmla="*/ 1364 h 1637904"/>
              <a:gd name="connsiteX17-3265" fmla="*/ 1668704 w 2441233"/>
              <a:gd name="connsiteY17-3266" fmla="*/ 112959 h 1637904"/>
              <a:gd name="connsiteX18-3267" fmla="*/ 2066633 w 2441233"/>
              <a:gd name="connsiteY18-3268" fmla="*/ 32489 h 1637904"/>
              <a:gd name="connsiteX0-3269" fmla="*/ 2113000 w 2487600"/>
              <a:gd name="connsiteY0-3270" fmla="*/ 32489 h 1637904"/>
              <a:gd name="connsiteX1-3271" fmla="*/ 2369754 w 2487600"/>
              <a:gd name="connsiteY1-3272" fmla="*/ 234172 h 1637904"/>
              <a:gd name="connsiteX2-3273" fmla="*/ 2369529 w 2487600"/>
              <a:gd name="connsiteY2-3274" fmla="*/ 574334 h 1637904"/>
              <a:gd name="connsiteX3-3275" fmla="*/ 2482082 w 2487600"/>
              <a:gd name="connsiteY3-3276" fmla="*/ 1038771 h 1637904"/>
              <a:gd name="connsiteX4-3277" fmla="*/ 2215426 w 2487600"/>
              <a:gd name="connsiteY4-3278" fmla="*/ 1377846 h 1637904"/>
              <a:gd name="connsiteX5-3279" fmla="*/ 1748429 w 2487600"/>
              <a:gd name="connsiteY5-3280" fmla="*/ 1383177 h 1637904"/>
              <a:gd name="connsiteX6-3281" fmla="*/ 1379857 w 2487600"/>
              <a:gd name="connsiteY6-3282" fmla="*/ 1627081 h 1637904"/>
              <a:gd name="connsiteX7-3283" fmla="*/ 948643 w 2487600"/>
              <a:gd name="connsiteY7-3284" fmla="*/ 1524779 h 1637904"/>
              <a:gd name="connsiteX8-3285" fmla="*/ 417188 w 2487600"/>
              <a:gd name="connsiteY8-3286" fmla="*/ 1487278 h 1637904"/>
              <a:gd name="connsiteX9-3287" fmla="*/ 85061 w 2487600"/>
              <a:gd name="connsiteY9-3288" fmla="*/ 1373635 h 1637904"/>
              <a:gd name="connsiteX10-3289" fmla="*/ 92175 w 2487600"/>
              <a:gd name="connsiteY10-3290" fmla="*/ 1025260 h 1637904"/>
              <a:gd name="connsiteX11-3291" fmla="*/ 12747 w 2487600"/>
              <a:gd name="connsiteY11-3292" fmla="*/ 716994 h 1637904"/>
              <a:gd name="connsiteX12-3293" fmla="*/ 283864 w 2487600"/>
              <a:gd name="connsiteY12-3294" fmla="*/ 567727 h 1637904"/>
              <a:gd name="connsiteX13-3295" fmla="*/ 285912 w 2487600"/>
              <a:gd name="connsiteY13-3296" fmla="*/ 562652 h 1637904"/>
              <a:gd name="connsiteX14-3297" fmla="*/ 437634 w 2487600"/>
              <a:gd name="connsiteY14-3298" fmla="*/ 225940 h 1637904"/>
              <a:gd name="connsiteX15-3299" fmla="*/ 842510 w 2487600"/>
              <a:gd name="connsiteY15-3300" fmla="*/ 218427 h 1637904"/>
              <a:gd name="connsiteX16-3301" fmla="*/ 1290687 w 2487600"/>
              <a:gd name="connsiteY16-3302" fmla="*/ 1364 h 1637904"/>
              <a:gd name="connsiteX17-3303" fmla="*/ 1715071 w 2487600"/>
              <a:gd name="connsiteY17-3304" fmla="*/ 112959 h 1637904"/>
              <a:gd name="connsiteX18-3305" fmla="*/ 2113000 w 2487600"/>
              <a:gd name="connsiteY18-3306" fmla="*/ 32489 h 1637904"/>
              <a:gd name="connsiteX0-3307" fmla="*/ 2113000 w 2487600"/>
              <a:gd name="connsiteY0-3308" fmla="*/ 32489 h 1637904"/>
              <a:gd name="connsiteX1-3309" fmla="*/ 2369754 w 2487600"/>
              <a:gd name="connsiteY1-3310" fmla="*/ 234172 h 1637904"/>
              <a:gd name="connsiteX2-3311" fmla="*/ 2369529 w 2487600"/>
              <a:gd name="connsiteY2-3312" fmla="*/ 574334 h 1637904"/>
              <a:gd name="connsiteX3-3313" fmla="*/ 2482082 w 2487600"/>
              <a:gd name="connsiteY3-3314" fmla="*/ 1038771 h 1637904"/>
              <a:gd name="connsiteX4-3315" fmla="*/ 2215426 w 2487600"/>
              <a:gd name="connsiteY4-3316" fmla="*/ 1377846 h 1637904"/>
              <a:gd name="connsiteX5-3317" fmla="*/ 1748429 w 2487600"/>
              <a:gd name="connsiteY5-3318" fmla="*/ 1383177 h 1637904"/>
              <a:gd name="connsiteX6-3319" fmla="*/ 1379857 w 2487600"/>
              <a:gd name="connsiteY6-3320" fmla="*/ 1627081 h 1637904"/>
              <a:gd name="connsiteX7-3321" fmla="*/ 948643 w 2487600"/>
              <a:gd name="connsiteY7-3322" fmla="*/ 1524779 h 1637904"/>
              <a:gd name="connsiteX8-3323" fmla="*/ 417188 w 2487600"/>
              <a:gd name="connsiteY8-3324" fmla="*/ 1487278 h 1637904"/>
              <a:gd name="connsiteX9-3325" fmla="*/ 85061 w 2487600"/>
              <a:gd name="connsiteY9-3326" fmla="*/ 1373635 h 1637904"/>
              <a:gd name="connsiteX10-3327" fmla="*/ 92175 w 2487600"/>
              <a:gd name="connsiteY10-3328" fmla="*/ 1025260 h 1637904"/>
              <a:gd name="connsiteX11-3329" fmla="*/ 12747 w 2487600"/>
              <a:gd name="connsiteY11-3330" fmla="*/ 716994 h 1637904"/>
              <a:gd name="connsiteX12-3331" fmla="*/ 283864 w 2487600"/>
              <a:gd name="connsiteY12-3332" fmla="*/ 567727 h 1637904"/>
              <a:gd name="connsiteX13-3333" fmla="*/ 127274 w 2487600"/>
              <a:gd name="connsiteY13-3334" fmla="*/ 503782 h 1637904"/>
              <a:gd name="connsiteX14-3335" fmla="*/ 437634 w 2487600"/>
              <a:gd name="connsiteY14-3336" fmla="*/ 225940 h 1637904"/>
              <a:gd name="connsiteX15-3337" fmla="*/ 842510 w 2487600"/>
              <a:gd name="connsiteY15-3338" fmla="*/ 218427 h 1637904"/>
              <a:gd name="connsiteX16-3339" fmla="*/ 1290687 w 2487600"/>
              <a:gd name="connsiteY16-3340" fmla="*/ 1364 h 1637904"/>
              <a:gd name="connsiteX17-3341" fmla="*/ 1715071 w 2487600"/>
              <a:gd name="connsiteY17-3342" fmla="*/ 112959 h 1637904"/>
              <a:gd name="connsiteX18-3343" fmla="*/ 2113000 w 2487600"/>
              <a:gd name="connsiteY18-3344" fmla="*/ 32489 h 1637904"/>
              <a:gd name="connsiteX0-3345" fmla="*/ 2140503 w 2515103"/>
              <a:gd name="connsiteY0-3346" fmla="*/ 32489 h 1637904"/>
              <a:gd name="connsiteX1-3347" fmla="*/ 2397257 w 2515103"/>
              <a:gd name="connsiteY1-3348" fmla="*/ 234172 h 1637904"/>
              <a:gd name="connsiteX2-3349" fmla="*/ 2397032 w 2515103"/>
              <a:gd name="connsiteY2-3350" fmla="*/ 574334 h 1637904"/>
              <a:gd name="connsiteX3-3351" fmla="*/ 2509585 w 2515103"/>
              <a:gd name="connsiteY3-3352" fmla="*/ 1038771 h 1637904"/>
              <a:gd name="connsiteX4-3353" fmla="*/ 2242929 w 2515103"/>
              <a:gd name="connsiteY4-3354" fmla="*/ 1377846 h 1637904"/>
              <a:gd name="connsiteX5-3355" fmla="*/ 1775932 w 2515103"/>
              <a:gd name="connsiteY5-3356" fmla="*/ 1383177 h 1637904"/>
              <a:gd name="connsiteX6-3357" fmla="*/ 1407360 w 2515103"/>
              <a:gd name="connsiteY6-3358" fmla="*/ 1627081 h 1637904"/>
              <a:gd name="connsiteX7-3359" fmla="*/ 976146 w 2515103"/>
              <a:gd name="connsiteY7-3360" fmla="*/ 1524779 h 1637904"/>
              <a:gd name="connsiteX8-3361" fmla="*/ 444691 w 2515103"/>
              <a:gd name="connsiteY8-3362" fmla="*/ 1487278 h 1637904"/>
              <a:gd name="connsiteX9-3363" fmla="*/ 112564 w 2515103"/>
              <a:gd name="connsiteY9-3364" fmla="*/ 1373635 h 1637904"/>
              <a:gd name="connsiteX10-3365" fmla="*/ 119678 w 2515103"/>
              <a:gd name="connsiteY10-3366" fmla="*/ 1025260 h 1637904"/>
              <a:gd name="connsiteX11-3367" fmla="*/ 40250 w 2515103"/>
              <a:gd name="connsiteY11-3368" fmla="*/ 716994 h 1637904"/>
              <a:gd name="connsiteX12-3369" fmla="*/ 57260 w 2515103"/>
              <a:gd name="connsiteY12-3370" fmla="*/ 613835 h 1637904"/>
              <a:gd name="connsiteX13-3371" fmla="*/ 154777 w 2515103"/>
              <a:gd name="connsiteY13-3372" fmla="*/ 503782 h 1637904"/>
              <a:gd name="connsiteX14-3373" fmla="*/ 465137 w 2515103"/>
              <a:gd name="connsiteY14-3374" fmla="*/ 225940 h 1637904"/>
              <a:gd name="connsiteX15-3375" fmla="*/ 870013 w 2515103"/>
              <a:gd name="connsiteY15-3376" fmla="*/ 218427 h 1637904"/>
              <a:gd name="connsiteX16-3377" fmla="*/ 1318190 w 2515103"/>
              <a:gd name="connsiteY16-3378" fmla="*/ 1364 h 1637904"/>
              <a:gd name="connsiteX17-3379" fmla="*/ 1742574 w 2515103"/>
              <a:gd name="connsiteY17-3380" fmla="*/ 112959 h 1637904"/>
              <a:gd name="connsiteX18-3381" fmla="*/ 2140503 w 2515103"/>
              <a:gd name="connsiteY18-3382" fmla="*/ 32489 h 1637904"/>
              <a:gd name="connsiteX0-3383" fmla="*/ 2102182 w 2476782"/>
              <a:gd name="connsiteY0-3384" fmla="*/ 32489 h 1637904"/>
              <a:gd name="connsiteX1-3385" fmla="*/ 2358936 w 2476782"/>
              <a:gd name="connsiteY1-3386" fmla="*/ 234172 h 1637904"/>
              <a:gd name="connsiteX2-3387" fmla="*/ 2358711 w 2476782"/>
              <a:gd name="connsiteY2-3388" fmla="*/ 574334 h 1637904"/>
              <a:gd name="connsiteX3-3389" fmla="*/ 2471264 w 2476782"/>
              <a:gd name="connsiteY3-3390" fmla="*/ 1038771 h 1637904"/>
              <a:gd name="connsiteX4-3391" fmla="*/ 2204608 w 2476782"/>
              <a:gd name="connsiteY4-3392" fmla="*/ 1377846 h 1637904"/>
              <a:gd name="connsiteX5-3393" fmla="*/ 1737611 w 2476782"/>
              <a:gd name="connsiteY5-3394" fmla="*/ 1383177 h 1637904"/>
              <a:gd name="connsiteX6-3395" fmla="*/ 1369039 w 2476782"/>
              <a:gd name="connsiteY6-3396" fmla="*/ 1627081 h 1637904"/>
              <a:gd name="connsiteX7-3397" fmla="*/ 937825 w 2476782"/>
              <a:gd name="connsiteY7-3398" fmla="*/ 1524779 h 1637904"/>
              <a:gd name="connsiteX8-3399" fmla="*/ 406370 w 2476782"/>
              <a:gd name="connsiteY8-3400" fmla="*/ 1487278 h 1637904"/>
              <a:gd name="connsiteX9-3401" fmla="*/ 74243 w 2476782"/>
              <a:gd name="connsiteY9-3402" fmla="*/ 1373635 h 1637904"/>
              <a:gd name="connsiteX10-3403" fmla="*/ 81357 w 2476782"/>
              <a:gd name="connsiteY10-3404" fmla="*/ 1025260 h 1637904"/>
              <a:gd name="connsiteX11-3405" fmla="*/ 1929 w 2476782"/>
              <a:gd name="connsiteY11-3406" fmla="*/ 716994 h 1637904"/>
              <a:gd name="connsiteX12-3407" fmla="*/ 116456 w 2476782"/>
              <a:gd name="connsiteY12-3408" fmla="*/ 503782 h 1637904"/>
              <a:gd name="connsiteX13-3409" fmla="*/ 426816 w 2476782"/>
              <a:gd name="connsiteY13-3410" fmla="*/ 225940 h 1637904"/>
              <a:gd name="connsiteX14-3411" fmla="*/ 831692 w 2476782"/>
              <a:gd name="connsiteY14-3412" fmla="*/ 218427 h 1637904"/>
              <a:gd name="connsiteX15-3413" fmla="*/ 1279869 w 2476782"/>
              <a:gd name="connsiteY15-3414" fmla="*/ 1364 h 1637904"/>
              <a:gd name="connsiteX16-3415" fmla="*/ 1704253 w 2476782"/>
              <a:gd name="connsiteY16-3416" fmla="*/ 112959 h 1637904"/>
              <a:gd name="connsiteX17-3417" fmla="*/ 2102182 w 2476782"/>
              <a:gd name="connsiteY17-3418" fmla="*/ 32489 h 1637904"/>
              <a:gd name="connsiteX0-3419" fmla="*/ 2103842 w 2478442"/>
              <a:gd name="connsiteY0-3420" fmla="*/ 32489 h 1637904"/>
              <a:gd name="connsiteX1-3421" fmla="*/ 2360596 w 2478442"/>
              <a:gd name="connsiteY1-3422" fmla="*/ 234172 h 1637904"/>
              <a:gd name="connsiteX2-3423" fmla="*/ 2360371 w 2478442"/>
              <a:gd name="connsiteY2-3424" fmla="*/ 574334 h 1637904"/>
              <a:gd name="connsiteX3-3425" fmla="*/ 2472924 w 2478442"/>
              <a:gd name="connsiteY3-3426" fmla="*/ 1038771 h 1637904"/>
              <a:gd name="connsiteX4-3427" fmla="*/ 2206268 w 2478442"/>
              <a:gd name="connsiteY4-3428" fmla="*/ 1377846 h 1637904"/>
              <a:gd name="connsiteX5-3429" fmla="*/ 1739271 w 2478442"/>
              <a:gd name="connsiteY5-3430" fmla="*/ 1383177 h 1637904"/>
              <a:gd name="connsiteX6-3431" fmla="*/ 1370699 w 2478442"/>
              <a:gd name="connsiteY6-3432" fmla="*/ 1627081 h 1637904"/>
              <a:gd name="connsiteX7-3433" fmla="*/ 939485 w 2478442"/>
              <a:gd name="connsiteY7-3434" fmla="*/ 1524779 h 1637904"/>
              <a:gd name="connsiteX8-3435" fmla="*/ 408030 w 2478442"/>
              <a:gd name="connsiteY8-3436" fmla="*/ 1487278 h 1637904"/>
              <a:gd name="connsiteX9-3437" fmla="*/ 75903 w 2478442"/>
              <a:gd name="connsiteY9-3438" fmla="*/ 1373635 h 1637904"/>
              <a:gd name="connsiteX10-3439" fmla="*/ 83017 w 2478442"/>
              <a:gd name="connsiteY10-3440" fmla="*/ 1025260 h 1637904"/>
              <a:gd name="connsiteX11-3441" fmla="*/ 3589 w 2478442"/>
              <a:gd name="connsiteY11-3442" fmla="*/ 716994 h 1637904"/>
              <a:gd name="connsiteX12-3443" fmla="*/ 143765 w 2478442"/>
              <a:gd name="connsiteY12-3444" fmla="*/ 382255 h 1637904"/>
              <a:gd name="connsiteX13-3445" fmla="*/ 428476 w 2478442"/>
              <a:gd name="connsiteY13-3446" fmla="*/ 225940 h 1637904"/>
              <a:gd name="connsiteX14-3447" fmla="*/ 833352 w 2478442"/>
              <a:gd name="connsiteY14-3448" fmla="*/ 218427 h 1637904"/>
              <a:gd name="connsiteX15-3449" fmla="*/ 1281529 w 2478442"/>
              <a:gd name="connsiteY15-3450" fmla="*/ 1364 h 1637904"/>
              <a:gd name="connsiteX16-3451" fmla="*/ 1705913 w 2478442"/>
              <a:gd name="connsiteY16-3452" fmla="*/ 112959 h 1637904"/>
              <a:gd name="connsiteX17-3453" fmla="*/ 2103842 w 2478442"/>
              <a:gd name="connsiteY17-3454" fmla="*/ 32489 h 1637904"/>
              <a:gd name="connsiteX0-3455" fmla="*/ 2116205 w 2490805"/>
              <a:gd name="connsiteY0-3456" fmla="*/ 32489 h 1637904"/>
              <a:gd name="connsiteX1-3457" fmla="*/ 2372959 w 2490805"/>
              <a:gd name="connsiteY1-3458" fmla="*/ 234172 h 1637904"/>
              <a:gd name="connsiteX2-3459" fmla="*/ 2372734 w 2490805"/>
              <a:gd name="connsiteY2-3460" fmla="*/ 574334 h 1637904"/>
              <a:gd name="connsiteX3-3461" fmla="*/ 2485287 w 2490805"/>
              <a:gd name="connsiteY3-3462" fmla="*/ 1038771 h 1637904"/>
              <a:gd name="connsiteX4-3463" fmla="*/ 2218631 w 2490805"/>
              <a:gd name="connsiteY4-3464" fmla="*/ 1377846 h 1637904"/>
              <a:gd name="connsiteX5-3465" fmla="*/ 1751634 w 2490805"/>
              <a:gd name="connsiteY5-3466" fmla="*/ 1383177 h 1637904"/>
              <a:gd name="connsiteX6-3467" fmla="*/ 1383062 w 2490805"/>
              <a:gd name="connsiteY6-3468" fmla="*/ 1627081 h 1637904"/>
              <a:gd name="connsiteX7-3469" fmla="*/ 951848 w 2490805"/>
              <a:gd name="connsiteY7-3470" fmla="*/ 1524779 h 1637904"/>
              <a:gd name="connsiteX8-3471" fmla="*/ 420393 w 2490805"/>
              <a:gd name="connsiteY8-3472" fmla="*/ 1487278 h 1637904"/>
              <a:gd name="connsiteX9-3473" fmla="*/ 88266 w 2490805"/>
              <a:gd name="connsiteY9-3474" fmla="*/ 1373635 h 1637904"/>
              <a:gd name="connsiteX10-3475" fmla="*/ 58957 w 2490805"/>
              <a:gd name="connsiteY10-3476" fmla="*/ 949893 h 1637904"/>
              <a:gd name="connsiteX11-3477" fmla="*/ 15952 w 2490805"/>
              <a:gd name="connsiteY11-3478" fmla="*/ 716994 h 1637904"/>
              <a:gd name="connsiteX12-3479" fmla="*/ 156128 w 2490805"/>
              <a:gd name="connsiteY12-3480" fmla="*/ 382255 h 1637904"/>
              <a:gd name="connsiteX13-3481" fmla="*/ 440839 w 2490805"/>
              <a:gd name="connsiteY13-3482" fmla="*/ 225940 h 1637904"/>
              <a:gd name="connsiteX14-3483" fmla="*/ 845715 w 2490805"/>
              <a:gd name="connsiteY14-3484" fmla="*/ 218427 h 1637904"/>
              <a:gd name="connsiteX15-3485" fmla="*/ 1293892 w 2490805"/>
              <a:gd name="connsiteY15-3486" fmla="*/ 1364 h 1637904"/>
              <a:gd name="connsiteX16-3487" fmla="*/ 1718276 w 2490805"/>
              <a:gd name="connsiteY16-3488" fmla="*/ 112959 h 1637904"/>
              <a:gd name="connsiteX17-3489" fmla="*/ 2116205 w 2490805"/>
              <a:gd name="connsiteY17-3490" fmla="*/ 32489 h 1637904"/>
              <a:gd name="connsiteX0-3491" fmla="*/ 2116205 w 2490805"/>
              <a:gd name="connsiteY0-3492" fmla="*/ 32489 h 1637904"/>
              <a:gd name="connsiteX1-3493" fmla="*/ 2372959 w 2490805"/>
              <a:gd name="connsiteY1-3494" fmla="*/ 234172 h 1637904"/>
              <a:gd name="connsiteX2-3495" fmla="*/ 2372734 w 2490805"/>
              <a:gd name="connsiteY2-3496" fmla="*/ 574334 h 1637904"/>
              <a:gd name="connsiteX3-3497" fmla="*/ 2485287 w 2490805"/>
              <a:gd name="connsiteY3-3498" fmla="*/ 1038771 h 1637904"/>
              <a:gd name="connsiteX4-3499" fmla="*/ 2218631 w 2490805"/>
              <a:gd name="connsiteY4-3500" fmla="*/ 1377846 h 1637904"/>
              <a:gd name="connsiteX5-3501" fmla="*/ 1751634 w 2490805"/>
              <a:gd name="connsiteY5-3502" fmla="*/ 1383177 h 1637904"/>
              <a:gd name="connsiteX6-3503" fmla="*/ 1383062 w 2490805"/>
              <a:gd name="connsiteY6-3504" fmla="*/ 1627081 h 1637904"/>
              <a:gd name="connsiteX7-3505" fmla="*/ 951848 w 2490805"/>
              <a:gd name="connsiteY7-3506" fmla="*/ 1524779 h 1637904"/>
              <a:gd name="connsiteX8-3507" fmla="*/ 420393 w 2490805"/>
              <a:gd name="connsiteY8-3508" fmla="*/ 1487278 h 1637904"/>
              <a:gd name="connsiteX9-3509" fmla="*/ 66972 w 2490805"/>
              <a:gd name="connsiteY9-3510" fmla="*/ 1329284 h 1637904"/>
              <a:gd name="connsiteX10-3511" fmla="*/ 58957 w 2490805"/>
              <a:gd name="connsiteY10-3512" fmla="*/ 949893 h 1637904"/>
              <a:gd name="connsiteX11-3513" fmla="*/ 15952 w 2490805"/>
              <a:gd name="connsiteY11-3514" fmla="*/ 716994 h 1637904"/>
              <a:gd name="connsiteX12-3515" fmla="*/ 156128 w 2490805"/>
              <a:gd name="connsiteY12-3516" fmla="*/ 382255 h 1637904"/>
              <a:gd name="connsiteX13-3517" fmla="*/ 440839 w 2490805"/>
              <a:gd name="connsiteY13-3518" fmla="*/ 225940 h 1637904"/>
              <a:gd name="connsiteX14-3519" fmla="*/ 845715 w 2490805"/>
              <a:gd name="connsiteY14-3520" fmla="*/ 218427 h 1637904"/>
              <a:gd name="connsiteX15-3521" fmla="*/ 1293892 w 2490805"/>
              <a:gd name="connsiteY15-3522" fmla="*/ 1364 h 1637904"/>
              <a:gd name="connsiteX16-3523" fmla="*/ 1718276 w 2490805"/>
              <a:gd name="connsiteY16-3524" fmla="*/ 112959 h 1637904"/>
              <a:gd name="connsiteX17-3525" fmla="*/ 2116205 w 2490805"/>
              <a:gd name="connsiteY17-3526" fmla="*/ 32489 h 1637904"/>
              <a:gd name="connsiteX0-3527" fmla="*/ 2141578 w 2516178"/>
              <a:gd name="connsiteY0-3528" fmla="*/ 32489 h 1637904"/>
              <a:gd name="connsiteX1-3529" fmla="*/ 2398332 w 2516178"/>
              <a:gd name="connsiteY1-3530" fmla="*/ 234172 h 1637904"/>
              <a:gd name="connsiteX2-3531" fmla="*/ 2398107 w 2516178"/>
              <a:gd name="connsiteY2-3532" fmla="*/ 574334 h 1637904"/>
              <a:gd name="connsiteX3-3533" fmla="*/ 2510660 w 2516178"/>
              <a:gd name="connsiteY3-3534" fmla="*/ 1038771 h 1637904"/>
              <a:gd name="connsiteX4-3535" fmla="*/ 2244004 w 2516178"/>
              <a:gd name="connsiteY4-3536" fmla="*/ 1377846 h 1637904"/>
              <a:gd name="connsiteX5-3537" fmla="*/ 1777007 w 2516178"/>
              <a:gd name="connsiteY5-3538" fmla="*/ 1383177 h 1637904"/>
              <a:gd name="connsiteX6-3539" fmla="*/ 1408435 w 2516178"/>
              <a:gd name="connsiteY6-3540" fmla="*/ 1627081 h 1637904"/>
              <a:gd name="connsiteX7-3541" fmla="*/ 977221 w 2516178"/>
              <a:gd name="connsiteY7-3542" fmla="*/ 1524779 h 1637904"/>
              <a:gd name="connsiteX8-3543" fmla="*/ 445766 w 2516178"/>
              <a:gd name="connsiteY8-3544" fmla="*/ 1487278 h 1637904"/>
              <a:gd name="connsiteX9-3545" fmla="*/ 92345 w 2516178"/>
              <a:gd name="connsiteY9-3546" fmla="*/ 1329284 h 1637904"/>
              <a:gd name="connsiteX10-3547" fmla="*/ 84330 w 2516178"/>
              <a:gd name="connsiteY10-3548" fmla="*/ 949893 h 1637904"/>
              <a:gd name="connsiteX11-3549" fmla="*/ 6264 w 2516178"/>
              <a:gd name="connsiteY11-3550" fmla="*/ 634359 h 1637904"/>
              <a:gd name="connsiteX12-3551" fmla="*/ 181501 w 2516178"/>
              <a:gd name="connsiteY12-3552" fmla="*/ 382255 h 1637904"/>
              <a:gd name="connsiteX13-3553" fmla="*/ 466212 w 2516178"/>
              <a:gd name="connsiteY13-3554" fmla="*/ 225940 h 1637904"/>
              <a:gd name="connsiteX14-3555" fmla="*/ 871088 w 2516178"/>
              <a:gd name="connsiteY14-3556" fmla="*/ 218427 h 1637904"/>
              <a:gd name="connsiteX15-3557" fmla="*/ 1319265 w 2516178"/>
              <a:gd name="connsiteY15-3558" fmla="*/ 1364 h 1637904"/>
              <a:gd name="connsiteX16-3559" fmla="*/ 1743649 w 2516178"/>
              <a:gd name="connsiteY16-3560" fmla="*/ 112959 h 1637904"/>
              <a:gd name="connsiteX17-3561" fmla="*/ 2141578 w 2516178"/>
              <a:gd name="connsiteY17-3562" fmla="*/ 32489 h 1637904"/>
              <a:gd name="connsiteX0-3563" fmla="*/ 2146602 w 2521202"/>
              <a:gd name="connsiteY0-3564" fmla="*/ 32489 h 1637904"/>
              <a:gd name="connsiteX1-3565" fmla="*/ 2403356 w 2521202"/>
              <a:gd name="connsiteY1-3566" fmla="*/ 234172 h 1637904"/>
              <a:gd name="connsiteX2-3567" fmla="*/ 2403131 w 2521202"/>
              <a:gd name="connsiteY2-3568" fmla="*/ 574334 h 1637904"/>
              <a:gd name="connsiteX3-3569" fmla="*/ 2515684 w 2521202"/>
              <a:gd name="connsiteY3-3570" fmla="*/ 1038771 h 1637904"/>
              <a:gd name="connsiteX4-3571" fmla="*/ 2249028 w 2521202"/>
              <a:gd name="connsiteY4-3572" fmla="*/ 1377846 h 1637904"/>
              <a:gd name="connsiteX5-3573" fmla="*/ 1782031 w 2521202"/>
              <a:gd name="connsiteY5-3574" fmla="*/ 1383177 h 1637904"/>
              <a:gd name="connsiteX6-3575" fmla="*/ 1413459 w 2521202"/>
              <a:gd name="connsiteY6-3576" fmla="*/ 1627081 h 1637904"/>
              <a:gd name="connsiteX7-3577" fmla="*/ 982245 w 2521202"/>
              <a:gd name="connsiteY7-3578" fmla="*/ 1524779 h 1637904"/>
              <a:gd name="connsiteX8-3579" fmla="*/ 450790 w 2521202"/>
              <a:gd name="connsiteY8-3580" fmla="*/ 1487278 h 1637904"/>
              <a:gd name="connsiteX9-3581" fmla="*/ 97369 w 2521202"/>
              <a:gd name="connsiteY9-3582" fmla="*/ 1329284 h 1637904"/>
              <a:gd name="connsiteX10-3583" fmla="*/ 89354 w 2521202"/>
              <a:gd name="connsiteY10-3584" fmla="*/ 949893 h 1637904"/>
              <a:gd name="connsiteX11-3585" fmla="*/ 5474 w 2521202"/>
              <a:gd name="connsiteY11-3586" fmla="*/ 569027 h 1637904"/>
              <a:gd name="connsiteX12-3587" fmla="*/ 186525 w 2521202"/>
              <a:gd name="connsiteY12-3588" fmla="*/ 382255 h 1637904"/>
              <a:gd name="connsiteX13-3589" fmla="*/ 471236 w 2521202"/>
              <a:gd name="connsiteY13-3590" fmla="*/ 225940 h 1637904"/>
              <a:gd name="connsiteX14-3591" fmla="*/ 876112 w 2521202"/>
              <a:gd name="connsiteY14-3592" fmla="*/ 218427 h 1637904"/>
              <a:gd name="connsiteX15-3593" fmla="*/ 1324289 w 2521202"/>
              <a:gd name="connsiteY15-3594" fmla="*/ 1364 h 1637904"/>
              <a:gd name="connsiteX16-3595" fmla="*/ 1748673 w 2521202"/>
              <a:gd name="connsiteY16-3596" fmla="*/ 112959 h 1637904"/>
              <a:gd name="connsiteX17-3597" fmla="*/ 2146602 w 2521202"/>
              <a:gd name="connsiteY17-3598" fmla="*/ 32489 h 1637904"/>
              <a:gd name="connsiteX0-3599" fmla="*/ 2144923 w 2519523"/>
              <a:gd name="connsiteY0-3600" fmla="*/ 32489 h 1637904"/>
              <a:gd name="connsiteX1-3601" fmla="*/ 2401677 w 2519523"/>
              <a:gd name="connsiteY1-3602" fmla="*/ 234172 h 1637904"/>
              <a:gd name="connsiteX2-3603" fmla="*/ 2401452 w 2519523"/>
              <a:gd name="connsiteY2-3604" fmla="*/ 574334 h 1637904"/>
              <a:gd name="connsiteX3-3605" fmla="*/ 2514005 w 2519523"/>
              <a:gd name="connsiteY3-3606" fmla="*/ 1038771 h 1637904"/>
              <a:gd name="connsiteX4-3607" fmla="*/ 2247349 w 2519523"/>
              <a:gd name="connsiteY4-3608" fmla="*/ 1377846 h 1637904"/>
              <a:gd name="connsiteX5-3609" fmla="*/ 1780352 w 2519523"/>
              <a:gd name="connsiteY5-3610" fmla="*/ 1383177 h 1637904"/>
              <a:gd name="connsiteX6-3611" fmla="*/ 1411780 w 2519523"/>
              <a:gd name="connsiteY6-3612" fmla="*/ 1627081 h 1637904"/>
              <a:gd name="connsiteX7-3613" fmla="*/ 980566 w 2519523"/>
              <a:gd name="connsiteY7-3614" fmla="*/ 1524779 h 1637904"/>
              <a:gd name="connsiteX8-3615" fmla="*/ 449111 w 2519523"/>
              <a:gd name="connsiteY8-3616" fmla="*/ 1487278 h 1637904"/>
              <a:gd name="connsiteX9-3617" fmla="*/ 95690 w 2519523"/>
              <a:gd name="connsiteY9-3618" fmla="*/ 1329284 h 1637904"/>
              <a:gd name="connsiteX10-3619" fmla="*/ 87675 w 2519523"/>
              <a:gd name="connsiteY10-3620" fmla="*/ 949893 h 1637904"/>
              <a:gd name="connsiteX11-3621" fmla="*/ 3795 w 2519523"/>
              <a:gd name="connsiteY11-3622" fmla="*/ 569027 h 1637904"/>
              <a:gd name="connsiteX12-3623" fmla="*/ 159247 w 2519523"/>
              <a:gd name="connsiteY12-3624" fmla="*/ 303065 h 1637904"/>
              <a:gd name="connsiteX13-3625" fmla="*/ 469557 w 2519523"/>
              <a:gd name="connsiteY13-3626" fmla="*/ 225940 h 1637904"/>
              <a:gd name="connsiteX14-3627" fmla="*/ 874433 w 2519523"/>
              <a:gd name="connsiteY14-3628" fmla="*/ 218427 h 1637904"/>
              <a:gd name="connsiteX15-3629" fmla="*/ 1322610 w 2519523"/>
              <a:gd name="connsiteY15-3630" fmla="*/ 1364 h 1637904"/>
              <a:gd name="connsiteX16-3631" fmla="*/ 1746994 w 2519523"/>
              <a:gd name="connsiteY16-3632" fmla="*/ 112959 h 1637904"/>
              <a:gd name="connsiteX17-3633" fmla="*/ 2144923 w 2519523"/>
              <a:gd name="connsiteY17-3634" fmla="*/ 32489 h 1637904"/>
              <a:gd name="connsiteX0-3635" fmla="*/ 2166800 w 2541400"/>
              <a:gd name="connsiteY0-3636" fmla="*/ 32489 h 1637904"/>
              <a:gd name="connsiteX1-3637" fmla="*/ 2423554 w 2541400"/>
              <a:gd name="connsiteY1-3638" fmla="*/ 234172 h 1637904"/>
              <a:gd name="connsiteX2-3639" fmla="*/ 2423329 w 2541400"/>
              <a:gd name="connsiteY2-3640" fmla="*/ 574334 h 1637904"/>
              <a:gd name="connsiteX3-3641" fmla="*/ 2535882 w 2541400"/>
              <a:gd name="connsiteY3-3642" fmla="*/ 1038771 h 1637904"/>
              <a:gd name="connsiteX4-3643" fmla="*/ 2269226 w 2541400"/>
              <a:gd name="connsiteY4-3644" fmla="*/ 1377846 h 1637904"/>
              <a:gd name="connsiteX5-3645" fmla="*/ 1802229 w 2541400"/>
              <a:gd name="connsiteY5-3646" fmla="*/ 1383177 h 1637904"/>
              <a:gd name="connsiteX6-3647" fmla="*/ 1433657 w 2541400"/>
              <a:gd name="connsiteY6-3648" fmla="*/ 1627081 h 1637904"/>
              <a:gd name="connsiteX7-3649" fmla="*/ 1002443 w 2541400"/>
              <a:gd name="connsiteY7-3650" fmla="*/ 1524779 h 1637904"/>
              <a:gd name="connsiteX8-3651" fmla="*/ 470988 w 2541400"/>
              <a:gd name="connsiteY8-3652" fmla="*/ 1487278 h 1637904"/>
              <a:gd name="connsiteX9-3653" fmla="*/ 117567 w 2541400"/>
              <a:gd name="connsiteY9-3654" fmla="*/ 1329284 h 1637904"/>
              <a:gd name="connsiteX10-3655" fmla="*/ 109552 w 2541400"/>
              <a:gd name="connsiteY10-3656" fmla="*/ 949893 h 1637904"/>
              <a:gd name="connsiteX11-3657" fmla="*/ 25672 w 2541400"/>
              <a:gd name="connsiteY11-3658" fmla="*/ 569027 h 1637904"/>
              <a:gd name="connsiteX12-3659" fmla="*/ 491434 w 2541400"/>
              <a:gd name="connsiteY12-3660" fmla="*/ 225940 h 1637904"/>
              <a:gd name="connsiteX13-3661" fmla="*/ 896310 w 2541400"/>
              <a:gd name="connsiteY13-3662" fmla="*/ 218427 h 1637904"/>
              <a:gd name="connsiteX14-3663" fmla="*/ 1344487 w 2541400"/>
              <a:gd name="connsiteY14-3664" fmla="*/ 1364 h 1637904"/>
              <a:gd name="connsiteX15-3665" fmla="*/ 1768871 w 2541400"/>
              <a:gd name="connsiteY15-3666" fmla="*/ 112959 h 1637904"/>
              <a:gd name="connsiteX16-3667" fmla="*/ 2166800 w 2541400"/>
              <a:gd name="connsiteY16-3668" fmla="*/ 32489 h 1637904"/>
              <a:gd name="connsiteX0-3669" fmla="*/ 2158164 w 2532764"/>
              <a:gd name="connsiteY0-3670" fmla="*/ 32489 h 1637904"/>
              <a:gd name="connsiteX1-3671" fmla="*/ 2414918 w 2532764"/>
              <a:gd name="connsiteY1-3672" fmla="*/ 234172 h 1637904"/>
              <a:gd name="connsiteX2-3673" fmla="*/ 2414693 w 2532764"/>
              <a:gd name="connsiteY2-3674" fmla="*/ 574334 h 1637904"/>
              <a:gd name="connsiteX3-3675" fmla="*/ 2527246 w 2532764"/>
              <a:gd name="connsiteY3-3676" fmla="*/ 1038771 h 1637904"/>
              <a:gd name="connsiteX4-3677" fmla="*/ 2260590 w 2532764"/>
              <a:gd name="connsiteY4-3678" fmla="*/ 1377846 h 1637904"/>
              <a:gd name="connsiteX5-3679" fmla="*/ 1793593 w 2532764"/>
              <a:gd name="connsiteY5-3680" fmla="*/ 1383177 h 1637904"/>
              <a:gd name="connsiteX6-3681" fmla="*/ 1425021 w 2532764"/>
              <a:gd name="connsiteY6-3682" fmla="*/ 1627081 h 1637904"/>
              <a:gd name="connsiteX7-3683" fmla="*/ 993807 w 2532764"/>
              <a:gd name="connsiteY7-3684" fmla="*/ 1524779 h 1637904"/>
              <a:gd name="connsiteX8-3685" fmla="*/ 462352 w 2532764"/>
              <a:gd name="connsiteY8-3686" fmla="*/ 1487278 h 1637904"/>
              <a:gd name="connsiteX9-3687" fmla="*/ 108931 w 2532764"/>
              <a:gd name="connsiteY9-3688" fmla="*/ 1329284 h 1637904"/>
              <a:gd name="connsiteX10-3689" fmla="*/ 100916 w 2532764"/>
              <a:gd name="connsiteY10-3690" fmla="*/ 949893 h 1637904"/>
              <a:gd name="connsiteX11-3691" fmla="*/ 17036 w 2532764"/>
              <a:gd name="connsiteY11-3692" fmla="*/ 569027 h 1637904"/>
              <a:gd name="connsiteX12-3693" fmla="*/ 363304 w 2532764"/>
              <a:gd name="connsiteY12-3694" fmla="*/ 227902 h 1637904"/>
              <a:gd name="connsiteX13-3695" fmla="*/ 887674 w 2532764"/>
              <a:gd name="connsiteY13-3696" fmla="*/ 218427 h 1637904"/>
              <a:gd name="connsiteX14-3697" fmla="*/ 1335851 w 2532764"/>
              <a:gd name="connsiteY14-3698" fmla="*/ 1364 h 1637904"/>
              <a:gd name="connsiteX15-3699" fmla="*/ 1760235 w 2532764"/>
              <a:gd name="connsiteY15-3700" fmla="*/ 112959 h 1637904"/>
              <a:gd name="connsiteX16-3701" fmla="*/ 2158164 w 2532764"/>
              <a:gd name="connsiteY16-3702" fmla="*/ 32489 h 1637904"/>
              <a:gd name="connsiteX0-3703" fmla="*/ 2158164 w 2532764"/>
              <a:gd name="connsiteY0-3704" fmla="*/ 32489 h 1637904"/>
              <a:gd name="connsiteX1-3705" fmla="*/ 2414918 w 2532764"/>
              <a:gd name="connsiteY1-3706" fmla="*/ 234172 h 1637904"/>
              <a:gd name="connsiteX2-3707" fmla="*/ 2414693 w 2532764"/>
              <a:gd name="connsiteY2-3708" fmla="*/ 574334 h 1637904"/>
              <a:gd name="connsiteX3-3709" fmla="*/ 2527246 w 2532764"/>
              <a:gd name="connsiteY3-3710" fmla="*/ 1038771 h 1637904"/>
              <a:gd name="connsiteX4-3711" fmla="*/ 2260590 w 2532764"/>
              <a:gd name="connsiteY4-3712" fmla="*/ 1377846 h 1637904"/>
              <a:gd name="connsiteX5-3713" fmla="*/ 1793593 w 2532764"/>
              <a:gd name="connsiteY5-3714" fmla="*/ 1383177 h 1637904"/>
              <a:gd name="connsiteX6-3715" fmla="*/ 1425021 w 2532764"/>
              <a:gd name="connsiteY6-3716" fmla="*/ 1627081 h 1637904"/>
              <a:gd name="connsiteX7-3717" fmla="*/ 993807 w 2532764"/>
              <a:gd name="connsiteY7-3718" fmla="*/ 1524779 h 1637904"/>
              <a:gd name="connsiteX8-3719" fmla="*/ 462352 w 2532764"/>
              <a:gd name="connsiteY8-3720" fmla="*/ 1487278 h 1637904"/>
              <a:gd name="connsiteX9-3721" fmla="*/ 108931 w 2532764"/>
              <a:gd name="connsiteY9-3722" fmla="*/ 1329284 h 1637904"/>
              <a:gd name="connsiteX10-3723" fmla="*/ 100916 w 2532764"/>
              <a:gd name="connsiteY10-3724" fmla="*/ 949893 h 1637904"/>
              <a:gd name="connsiteX11-3725" fmla="*/ 17036 w 2532764"/>
              <a:gd name="connsiteY11-3726" fmla="*/ 569027 h 1637904"/>
              <a:gd name="connsiteX12-3727" fmla="*/ 363304 w 2532764"/>
              <a:gd name="connsiteY12-3728" fmla="*/ 227902 h 1637904"/>
              <a:gd name="connsiteX13-3729" fmla="*/ 887674 w 2532764"/>
              <a:gd name="connsiteY13-3730" fmla="*/ 218427 h 1637904"/>
              <a:gd name="connsiteX14-3731" fmla="*/ 1335851 w 2532764"/>
              <a:gd name="connsiteY14-3732" fmla="*/ 1364 h 1637904"/>
              <a:gd name="connsiteX15-3733" fmla="*/ 1760235 w 2532764"/>
              <a:gd name="connsiteY15-3734" fmla="*/ 112959 h 1637904"/>
              <a:gd name="connsiteX16-3735" fmla="*/ 2158164 w 2532764"/>
              <a:gd name="connsiteY16-3736" fmla="*/ 32489 h 1637904"/>
              <a:gd name="connsiteX0-3737" fmla="*/ 2123051 w 2497651"/>
              <a:gd name="connsiteY0-3738" fmla="*/ 32489 h 1637904"/>
              <a:gd name="connsiteX1-3739" fmla="*/ 2379805 w 2497651"/>
              <a:gd name="connsiteY1-3740" fmla="*/ 234172 h 1637904"/>
              <a:gd name="connsiteX2-3741" fmla="*/ 2379580 w 2497651"/>
              <a:gd name="connsiteY2-3742" fmla="*/ 574334 h 1637904"/>
              <a:gd name="connsiteX3-3743" fmla="*/ 2492133 w 2497651"/>
              <a:gd name="connsiteY3-3744" fmla="*/ 1038771 h 1637904"/>
              <a:gd name="connsiteX4-3745" fmla="*/ 2225477 w 2497651"/>
              <a:gd name="connsiteY4-3746" fmla="*/ 1377846 h 1637904"/>
              <a:gd name="connsiteX5-3747" fmla="*/ 1758480 w 2497651"/>
              <a:gd name="connsiteY5-3748" fmla="*/ 1383177 h 1637904"/>
              <a:gd name="connsiteX6-3749" fmla="*/ 1389908 w 2497651"/>
              <a:gd name="connsiteY6-3750" fmla="*/ 1627081 h 1637904"/>
              <a:gd name="connsiteX7-3751" fmla="*/ 958694 w 2497651"/>
              <a:gd name="connsiteY7-3752" fmla="*/ 1524779 h 1637904"/>
              <a:gd name="connsiteX8-3753" fmla="*/ 427239 w 2497651"/>
              <a:gd name="connsiteY8-3754" fmla="*/ 1487278 h 1637904"/>
              <a:gd name="connsiteX9-3755" fmla="*/ 73818 w 2497651"/>
              <a:gd name="connsiteY9-3756" fmla="*/ 1329284 h 1637904"/>
              <a:gd name="connsiteX10-3757" fmla="*/ 65803 w 2497651"/>
              <a:gd name="connsiteY10-3758" fmla="*/ 949893 h 1637904"/>
              <a:gd name="connsiteX11-3759" fmla="*/ 30514 w 2497651"/>
              <a:gd name="connsiteY11-3760" fmla="*/ 486906 h 1637904"/>
              <a:gd name="connsiteX12-3761" fmla="*/ 328191 w 2497651"/>
              <a:gd name="connsiteY12-3762" fmla="*/ 227902 h 1637904"/>
              <a:gd name="connsiteX13-3763" fmla="*/ 852561 w 2497651"/>
              <a:gd name="connsiteY13-3764" fmla="*/ 218427 h 1637904"/>
              <a:gd name="connsiteX14-3765" fmla="*/ 1300738 w 2497651"/>
              <a:gd name="connsiteY14-3766" fmla="*/ 1364 h 1637904"/>
              <a:gd name="connsiteX15-3767" fmla="*/ 1725122 w 2497651"/>
              <a:gd name="connsiteY15-3768" fmla="*/ 112959 h 1637904"/>
              <a:gd name="connsiteX16-3769" fmla="*/ 2123051 w 2497651"/>
              <a:gd name="connsiteY16-3770" fmla="*/ 32489 h 1637904"/>
              <a:gd name="connsiteX0-3771" fmla="*/ 2108580 w 2483180"/>
              <a:gd name="connsiteY0-3772" fmla="*/ 32489 h 1637904"/>
              <a:gd name="connsiteX1-3773" fmla="*/ 2365334 w 2483180"/>
              <a:gd name="connsiteY1-3774" fmla="*/ 234172 h 1637904"/>
              <a:gd name="connsiteX2-3775" fmla="*/ 2365109 w 2483180"/>
              <a:gd name="connsiteY2-3776" fmla="*/ 574334 h 1637904"/>
              <a:gd name="connsiteX3-3777" fmla="*/ 2477662 w 2483180"/>
              <a:gd name="connsiteY3-3778" fmla="*/ 1038771 h 1637904"/>
              <a:gd name="connsiteX4-3779" fmla="*/ 2211006 w 2483180"/>
              <a:gd name="connsiteY4-3780" fmla="*/ 1377846 h 1637904"/>
              <a:gd name="connsiteX5-3781" fmla="*/ 1744009 w 2483180"/>
              <a:gd name="connsiteY5-3782" fmla="*/ 1383177 h 1637904"/>
              <a:gd name="connsiteX6-3783" fmla="*/ 1375437 w 2483180"/>
              <a:gd name="connsiteY6-3784" fmla="*/ 1627081 h 1637904"/>
              <a:gd name="connsiteX7-3785" fmla="*/ 944223 w 2483180"/>
              <a:gd name="connsiteY7-3786" fmla="*/ 1524779 h 1637904"/>
              <a:gd name="connsiteX8-3787" fmla="*/ 412768 w 2483180"/>
              <a:gd name="connsiteY8-3788" fmla="*/ 1487278 h 1637904"/>
              <a:gd name="connsiteX9-3789" fmla="*/ 59347 w 2483180"/>
              <a:gd name="connsiteY9-3790" fmla="*/ 1329284 h 1637904"/>
              <a:gd name="connsiteX10-3791" fmla="*/ 90248 w 2483180"/>
              <a:gd name="connsiteY10-3792" fmla="*/ 880885 h 1637904"/>
              <a:gd name="connsiteX11-3793" fmla="*/ 16043 w 2483180"/>
              <a:gd name="connsiteY11-3794" fmla="*/ 486906 h 1637904"/>
              <a:gd name="connsiteX12-3795" fmla="*/ 313720 w 2483180"/>
              <a:gd name="connsiteY12-3796" fmla="*/ 227902 h 1637904"/>
              <a:gd name="connsiteX13-3797" fmla="*/ 838090 w 2483180"/>
              <a:gd name="connsiteY13-3798" fmla="*/ 218427 h 1637904"/>
              <a:gd name="connsiteX14-3799" fmla="*/ 1286267 w 2483180"/>
              <a:gd name="connsiteY14-3800" fmla="*/ 1364 h 1637904"/>
              <a:gd name="connsiteX15-3801" fmla="*/ 1710651 w 2483180"/>
              <a:gd name="connsiteY15-3802" fmla="*/ 112959 h 1637904"/>
              <a:gd name="connsiteX16-3803" fmla="*/ 2108580 w 2483180"/>
              <a:gd name="connsiteY16-3804" fmla="*/ 32489 h 1637904"/>
              <a:gd name="connsiteX0-3805" fmla="*/ 2108580 w 2483180"/>
              <a:gd name="connsiteY0-3806" fmla="*/ 32489 h 1637904"/>
              <a:gd name="connsiteX1-3807" fmla="*/ 2365334 w 2483180"/>
              <a:gd name="connsiteY1-3808" fmla="*/ 234172 h 1637904"/>
              <a:gd name="connsiteX2-3809" fmla="*/ 2365109 w 2483180"/>
              <a:gd name="connsiteY2-3810" fmla="*/ 574334 h 1637904"/>
              <a:gd name="connsiteX3-3811" fmla="*/ 2477662 w 2483180"/>
              <a:gd name="connsiteY3-3812" fmla="*/ 1038771 h 1637904"/>
              <a:gd name="connsiteX4-3813" fmla="*/ 2211006 w 2483180"/>
              <a:gd name="connsiteY4-3814" fmla="*/ 1377846 h 1637904"/>
              <a:gd name="connsiteX5-3815" fmla="*/ 1744009 w 2483180"/>
              <a:gd name="connsiteY5-3816" fmla="*/ 1383177 h 1637904"/>
              <a:gd name="connsiteX6-3817" fmla="*/ 1375437 w 2483180"/>
              <a:gd name="connsiteY6-3818" fmla="*/ 1627081 h 1637904"/>
              <a:gd name="connsiteX7-3819" fmla="*/ 944223 w 2483180"/>
              <a:gd name="connsiteY7-3820" fmla="*/ 1524779 h 1637904"/>
              <a:gd name="connsiteX8-3821" fmla="*/ 412768 w 2483180"/>
              <a:gd name="connsiteY8-3822" fmla="*/ 1487278 h 1637904"/>
              <a:gd name="connsiteX9-3823" fmla="*/ 52386 w 2483180"/>
              <a:gd name="connsiteY9-3824" fmla="*/ 1254662 h 1637904"/>
              <a:gd name="connsiteX10-3825" fmla="*/ 90248 w 2483180"/>
              <a:gd name="connsiteY10-3826" fmla="*/ 880885 h 1637904"/>
              <a:gd name="connsiteX11-3827" fmla="*/ 16043 w 2483180"/>
              <a:gd name="connsiteY11-3828" fmla="*/ 486906 h 1637904"/>
              <a:gd name="connsiteX12-3829" fmla="*/ 313720 w 2483180"/>
              <a:gd name="connsiteY12-3830" fmla="*/ 227902 h 1637904"/>
              <a:gd name="connsiteX13-3831" fmla="*/ 838090 w 2483180"/>
              <a:gd name="connsiteY13-3832" fmla="*/ 218427 h 1637904"/>
              <a:gd name="connsiteX14-3833" fmla="*/ 1286267 w 2483180"/>
              <a:gd name="connsiteY14-3834" fmla="*/ 1364 h 1637904"/>
              <a:gd name="connsiteX15-3835" fmla="*/ 1710651 w 2483180"/>
              <a:gd name="connsiteY15-3836" fmla="*/ 112959 h 1637904"/>
              <a:gd name="connsiteX16-3837" fmla="*/ 2108580 w 2483180"/>
              <a:gd name="connsiteY16-3838" fmla="*/ 32489 h 1637904"/>
              <a:gd name="connsiteX0-3839" fmla="*/ 2108580 w 2483180"/>
              <a:gd name="connsiteY0-3840" fmla="*/ 32489 h 1637904"/>
              <a:gd name="connsiteX1-3841" fmla="*/ 2365334 w 2483180"/>
              <a:gd name="connsiteY1-3842" fmla="*/ 234172 h 1637904"/>
              <a:gd name="connsiteX2-3843" fmla="*/ 2365109 w 2483180"/>
              <a:gd name="connsiteY2-3844" fmla="*/ 574334 h 1637904"/>
              <a:gd name="connsiteX3-3845" fmla="*/ 2477662 w 2483180"/>
              <a:gd name="connsiteY3-3846" fmla="*/ 1038771 h 1637904"/>
              <a:gd name="connsiteX4-3847" fmla="*/ 2211006 w 2483180"/>
              <a:gd name="connsiteY4-3848" fmla="*/ 1377846 h 1637904"/>
              <a:gd name="connsiteX5-3849" fmla="*/ 1744009 w 2483180"/>
              <a:gd name="connsiteY5-3850" fmla="*/ 1383177 h 1637904"/>
              <a:gd name="connsiteX6-3851" fmla="*/ 1375437 w 2483180"/>
              <a:gd name="connsiteY6-3852" fmla="*/ 1627081 h 1637904"/>
              <a:gd name="connsiteX7-3853" fmla="*/ 944223 w 2483180"/>
              <a:gd name="connsiteY7-3854" fmla="*/ 1524779 h 1637904"/>
              <a:gd name="connsiteX8-3855" fmla="*/ 412768 w 2483180"/>
              <a:gd name="connsiteY8-3856" fmla="*/ 1487278 h 1637904"/>
              <a:gd name="connsiteX9-3857" fmla="*/ 55042 w 2483180"/>
              <a:gd name="connsiteY9-3858" fmla="*/ 1294446 h 1637904"/>
              <a:gd name="connsiteX10-3859" fmla="*/ 90248 w 2483180"/>
              <a:gd name="connsiteY10-3860" fmla="*/ 880885 h 1637904"/>
              <a:gd name="connsiteX11-3861" fmla="*/ 16043 w 2483180"/>
              <a:gd name="connsiteY11-3862" fmla="*/ 486906 h 1637904"/>
              <a:gd name="connsiteX12-3863" fmla="*/ 313720 w 2483180"/>
              <a:gd name="connsiteY12-3864" fmla="*/ 227902 h 1637904"/>
              <a:gd name="connsiteX13-3865" fmla="*/ 838090 w 2483180"/>
              <a:gd name="connsiteY13-3866" fmla="*/ 218427 h 1637904"/>
              <a:gd name="connsiteX14-3867" fmla="*/ 1286267 w 2483180"/>
              <a:gd name="connsiteY14-3868" fmla="*/ 1364 h 1637904"/>
              <a:gd name="connsiteX15-3869" fmla="*/ 1710651 w 2483180"/>
              <a:gd name="connsiteY15-3870" fmla="*/ 112959 h 1637904"/>
              <a:gd name="connsiteX16-3871" fmla="*/ 2108580 w 2483180"/>
              <a:gd name="connsiteY16-3872" fmla="*/ 32489 h 1637904"/>
              <a:gd name="connsiteX0-3873" fmla="*/ 2108580 w 2483180"/>
              <a:gd name="connsiteY0-3874" fmla="*/ 32489 h 1637904"/>
              <a:gd name="connsiteX1-3875" fmla="*/ 2365334 w 2483180"/>
              <a:gd name="connsiteY1-3876" fmla="*/ 234172 h 1637904"/>
              <a:gd name="connsiteX2-3877" fmla="*/ 2365109 w 2483180"/>
              <a:gd name="connsiteY2-3878" fmla="*/ 574334 h 1637904"/>
              <a:gd name="connsiteX3-3879" fmla="*/ 2477662 w 2483180"/>
              <a:gd name="connsiteY3-3880" fmla="*/ 1038771 h 1637904"/>
              <a:gd name="connsiteX4-3881" fmla="*/ 2211006 w 2483180"/>
              <a:gd name="connsiteY4-3882" fmla="*/ 1377846 h 1637904"/>
              <a:gd name="connsiteX5-3883" fmla="*/ 1744009 w 2483180"/>
              <a:gd name="connsiteY5-3884" fmla="*/ 1383177 h 1637904"/>
              <a:gd name="connsiteX6-3885" fmla="*/ 1375437 w 2483180"/>
              <a:gd name="connsiteY6-3886" fmla="*/ 1627081 h 1637904"/>
              <a:gd name="connsiteX7-3887" fmla="*/ 944223 w 2483180"/>
              <a:gd name="connsiteY7-3888" fmla="*/ 1524779 h 1637904"/>
              <a:gd name="connsiteX8-3889" fmla="*/ 412768 w 2483180"/>
              <a:gd name="connsiteY8-3890" fmla="*/ 1487278 h 1637904"/>
              <a:gd name="connsiteX9-3891" fmla="*/ 55042 w 2483180"/>
              <a:gd name="connsiteY9-3892" fmla="*/ 1294446 h 1637904"/>
              <a:gd name="connsiteX10-3893" fmla="*/ 90248 w 2483180"/>
              <a:gd name="connsiteY10-3894" fmla="*/ 880885 h 1637904"/>
              <a:gd name="connsiteX11-3895" fmla="*/ 16043 w 2483180"/>
              <a:gd name="connsiteY11-3896" fmla="*/ 486906 h 1637904"/>
              <a:gd name="connsiteX12-3897" fmla="*/ 313720 w 2483180"/>
              <a:gd name="connsiteY12-3898" fmla="*/ 227902 h 1637904"/>
              <a:gd name="connsiteX13-3899" fmla="*/ 838090 w 2483180"/>
              <a:gd name="connsiteY13-3900" fmla="*/ 218427 h 1637904"/>
              <a:gd name="connsiteX14-3901" fmla="*/ 1286267 w 2483180"/>
              <a:gd name="connsiteY14-3902" fmla="*/ 1364 h 1637904"/>
              <a:gd name="connsiteX15-3903" fmla="*/ 1710651 w 2483180"/>
              <a:gd name="connsiteY15-3904" fmla="*/ 112959 h 1637904"/>
              <a:gd name="connsiteX16-3905" fmla="*/ 2108580 w 2483180"/>
              <a:gd name="connsiteY16-3906" fmla="*/ 32489 h 1637904"/>
              <a:gd name="connsiteX0-3907" fmla="*/ 2108580 w 2483180"/>
              <a:gd name="connsiteY0-3908" fmla="*/ 32489 h 1637904"/>
              <a:gd name="connsiteX1-3909" fmla="*/ 2365334 w 2483180"/>
              <a:gd name="connsiteY1-3910" fmla="*/ 234172 h 1637904"/>
              <a:gd name="connsiteX2-3911" fmla="*/ 2365109 w 2483180"/>
              <a:gd name="connsiteY2-3912" fmla="*/ 574334 h 1637904"/>
              <a:gd name="connsiteX3-3913" fmla="*/ 2477662 w 2483180"/>
              <a:gd name="connsiteY3-3914" fmla="*/ 1038771 h 1637904"/>
              <a:gd name="connsiteX4-3915" fmla="*/ 2211006 w 2483180"/>
              <a:gd name="connsiteY4-3916" fmla="*/ 1377846 h 1637904"/>
              <a:gd name="connsiteX5-3917" fmla="*/ 1744009 w 2483180"/>
              <a:gd name="connsiteY5-3918" fmla="*/ 1383177 h 1637904"/>
              <a:gd name="connsiteX6-3919" fmla="*/ 1375437 w 2483180"/>
              <a:gd name="connsiteY6-3920" fmla="*/ 1627081 h 1637904"/>
              <a:gd name="connsiteX7-3921" fmla="*/ 944223 w 2483180"/>
              <a:gd name="connsiteY7-3922" fmla="*/ 1524779 h 1637904"/>
              <a:gd name="connsiteX8-3923" fmla="*/ 412768 w 2483180"/>
              <a:gd name="connsiteY8-3924" fmla="*/ 1487278 h 1637904"/>
              <a:gd name="connsiteX9-3925" fmla="*/ 63496 w 2483180"/>
              <a:gd name="connsiteY9-3926" fmla="*/ 1253163 h 1637904"/>
              <a:gd name="connsiteX10-3927" fmla="*/ 90248 w 2483180"/>
              <a:gd name="connsiteY10-3928" fmla="*/ 880885 h 1637904"/>
              <a:gd name="connsiteX11-3929" fmla="*/ 16043 w 2483180"/>
              <a:gd name="connsiteY11-3930" fmla="*/ 486906 h 1637904"/>
              <a:gd name="connsiteX12-3931" fmla="*/ 313720 w 2483180"/>
              <a:gd name="connsiteY12-3932" fmla="*/ 227902 h 1637904"/>
              <a:gd name="connsiteX13-3933" fmla="*/ 838090 w 2483180"/>
              <a:gd name="connsiteY13-3934" fmla="*/ 218427 h 1637904"/>
              <a:gd name="connsiteX14-3935" fmla="*/ 1286267 w 2483180"/>
              <a:gd name="connsiteY14-3936" fmla="*/ 1364 h 1637904"/>
              <a:gd name="connsiteX15-3937" fmla="*/ 1710651 w 2483180"/>
              <a:gd name="connsiteY15-3938" fmla="*/ 112959 h 1637904"/>
              <a:gd name="connsiteX16-3939" fmla="*/ 2108580 w 2483180"/>
              <a:gd name="connsiteY16-3940" fmla="*/ 32489 h 1637904"/>
              <a:gd name="connsiteX0-3941" fmla="*/ 2108580 w 2483180"/>
              <a:gd name="connsiteY0-3942" fmla="*/ 32489 h 1637904"/>
              <a:gd name="connsiteX1-3943" fmla="*/ 2365334 w 2483180"/>
              <a:gd name="connsiteY1-3944" fmla="*/ 234172 h 1637904"/>
              <a:gd name="connsiteX2-3945" fmla="*/ 2365109 w 2483180"/>
              <a:gd name="connsiteY2-3946" fmla="*/ 574334 h 1637904"/>
              <a:gd name="connsiteX3-3947" fmla="*/ 2477662 w 2483180"/>
              <a:gd name="connsiteY3-3948" fmla="*/ 1038771 h 1637904"/>
              <a:gd name="connsiteX4-3949" fmla="*/ 2211006 w 2483180"/>
              <a:gd name="connsiteY4-3950" fmla="*/ 1377846 h 1637904"/>
              <a:gd name="connsiteX5-3951" fmla="*/ 1744009 w 2483180"/>
              <a:gd name="connsiteY5-3952" fmla="*/ 1383177 h 1637904"/>
              <a:gd name="connsiteX6-3953" fmla="*/ 1375437 w 2483180"/>
              <a:gd name="connsiteY6-3954" fmla="*/ 1627081 h 1637904"/>
              <a:gd name="connsiteX7-3955" fmla="*/ 944223 w 2483180"/>
              <a:gd name="connsiteY7-3956" fmla="*/ 1524779 h 1637904"/>
              <a:gd name="connsiteX8-3957" fmla="*/ 386742 w 2483180"/>
              <a:gd name="connsiteY8-3958" fmla="*/ 1441204 h 1637904"/>
              <a:gd name="connsiteX9-3959" fmla="*/ 63496 w 2483180"/>
              <a:gd name="connsiteY9-3960" fmla="*/ 1253163 h 1637904"/>
              <a:gd name="connsiteX10-3961" fmla="*/ 90248 w 2483180"/>
              <a:gd name="connsiteY10-3962" fmla="*/ 880885 h 1637904"/>
              <a:gd name="connsiteX11-3963" fmla="*/ 16043 w 2483180"/>
              <a:gd name="connsiteY11-3964" fmla="*/ 486906 h 1637904"/>
              <a:gd name="connsiteX12-3965" fmla="*/ 313720 w 2483180"/>
              <a:gd name="connsiteY12-3966" fmla="*/ 227902 h 1637904"/>
              <a:gd name="connsiteX13-3967" fmla="*/ 838090 w 2483180"/>
              <a:gd name="connsiteY13-3968" fmla="*/ 218427 h 1637904"/>
              <a:gd name="connsiteX14-3969" fmla="*/ 1286267 w 2483180"/>
              <a:gd name="connsiteY14-3970" fmla="*/ 1364 h 1637904"/>
              <a:gd name="connsiteX15-3971" fmla="*/ 1710651 w 2483180"/>
              <a:gd name="connsiteY15-3972" fmla="*/ 112959 h 1637904"/>
              <a:gd name="connsiteX16-3973" fmla="*/ 2108580 w 2483180"/>
              <a:gd name="connsiteY16-3974" fmla="*/ 32489 h 1637904"/>
              <a:gd name="connsiteX0-3975" fmla="*/ 2108580 w 2483180"/>
              <a:gd name="connsiteY0-3976" fmla="*/ 32489 h 1637904"/>
              <a:gd name="connsiteX1-3977" fmla="*/ 2365334 w 2483180"/>
              <a:gd name="connsiteY1-3978" fmla="*/ 234172 h 1637904"/>
              <a:gd name="connsiteX2-3979" fmla="*/ 2365109 w 2483180"/>
              <a:gd name="connsiteY2-3980" fmla="*/ 574334 h 1637904"/>
              <a:gd name="connsiteX3-3981" fmla="*/ 2477662 w 2483180"/>
              <a:gd name="connsiteY3-3982" fmla="*/ 1038771 h 1637904"/>
              <a:gd name="connsiteX4-3983" fmla="*/ 2211006 w 2483180"/>
              <a:gd name="connsiteY4-3984" fmla="*/ 1377846 h 1637904"/>
              <a:gd name="connsiteX5-3985" fmla="*/ 1744009 w 2483180"/>
              <a:gd name="connsiteY5-3986" fmla="*/ 1383177 h 1637904"/>
              <a:gd name="connsiteX6-3987" fmla="*/ 1375437 w 2483180"/>
              <a:gd name="connsiteY6-3988" fmla="*/ 1627081 h 1637904"/>
              <a:gd name="connsiteX7-3989" fmla="*/ 944223 w 2483180"/>
              <a:gd name="connsiteY7-3990" fmla="*/ 1524779 h 1637904"/>
              <a:gd name="connsiteX8-3991" fmla="*/ 386742 w 2483180"/>
              <a:gd name="connsiteY8-3992" fmla="*/ 1441204 h 1637904"/>
              <a:gd name="connsiteX9-3993" fmla="*/ 63496 w 2483180"/>
              <a:gd name="connsiteY9-3994" fmla="*/ 1253163 h 1637904"/>
              <a:gd name="connsiteX10-3995" fmla="*/ 90248 w 2483180"/>
              <a:gd name="connsiteY10-3996" fmla="*/ 880885 h 1637904"/>
              <a:gd name="connsiteX11-3997" fmla="*/ 16043 w 2483180"/>
              <a:gd name="connsiteY11-3998" fmla="*/ 486906 h 1637904"/>
              <a:gd name="connsiteX12-3999" fmla="*/ 313720 w 2483180"/>
              <a:gd name="connsiteY12-4000" fmla="*/ 227902 h 1637904"/>
              <a:gd name="connsiteX13-4001" fmla="*/ 838090 w 2483180"/>
              <a:gd name="connsiteY13-4002" fmla="*/ 218427 h 1637904"/>
              <a:gd name="connsiteX14-4003" fmla="*/ 1286267 w 2483180"/>
              <a:gd name="connsiteY14-4004" fmla="*/ 1364 h 1637904"/>
              <a:gd name="connsiteX15-4005" fmla="*/ 1710651 w 2483180"/>
              <a:gd name="connsiteY15-4006" fmla="*/ 112959 h 1637904"/>
              <a:gd name="connsiteX16-4007" fmla="*/ 2108580 w 2483180"/>
              <a:gd name="connsiteY16-4008" fmla="*/ 32489 h 1637904"/>
              <a:gd name="connsiteX0-4009" fmla="*/ 2108580 w 2483180"/>
              <a:gd name="connsiteY0-4010" fmla="*/ 32489 h 1637904"/>
              <a:gd name="connsiteX1-4011" fmla="*/ 2365334 w 2483180"/>
              <a:gd name="connsiteY1-4012" fmla="*/ 234172 h 1637904"/>
              <a:gd name="connsiteX2-4013" fmla="*/ 2365109 w 2483180"/>
              <a:gd name="connsiteY2-4014" fmla="*/ 574334 h 1637904"/>
              <a:gd name="connsiteX3-4015" fmla="*/ 2477662 w 2483180"/>
              <a:gd name="connsiteY3-4016" fmla="*/ 1038771 h 1637904"/>
              <a:gd name="connsiteX4-4017" fmla="*/ 2211006 w 2483180"/>
              <a:gd name="connsiteY4-4018" fmla="*/ 1377846 h 1637904"/>
              <a:gd name="connsiteX5-4019" fmla="*/ 1744009 w 2483180"/>
              <a:gd name="connsiteY5-4020" fmla="*/ 1383177 h 1637904"/>
              <a:gd name="connsiteX6-4021" fmla="*/ 1375437 w 2483180"/>
              <a:gd name="connsiteY6-4022" fmla="*/ 1627081 h 1637904"/>
              <a:gd name="connsiteX7-4023" fmla="*/ 944223 w 2483180"/>
              <a:gd name="connsiteY7-4024" fmla="*/ 1524779 h 1637904"/>
              <a:gd name="connsiteX8-4025" fmla="*/ 386742 w 2483180"/>
              <a:gd name="connsiteY8-4026" fmla="*/ 1441204 h 1637904"/>
              <a:gd name="connsiteX9-4027" fmla="*/ 63496 w 2483180"/>
              <a:gd name="connsiteY9-4028" fmla="*/ 1253163 h 1637904"/>
              <a:gd name="connsiteX10-4029" fmla="*/ 90248 w 2483180"/>
              <a:gd name="connsiteY10-4030" fmla="*/ 880885 h 1637904"/>
              <a:gd name="connsiteX11-4031" fmla="*/ 16043 w 2483180"/>
              <a:gd name="connsiteY11-4032" fmla="*/ 486906 h 1637904"/>
              <a:gd name="connsiteX12-4033" fmla="*/ 313720 w 2483180"/>
              <a:gd name="connsiteY12-4034" fmla="*/ 227902 h 1637904"/>
              <a:gd name="connsiteX13-4035" fmla="*/ 838090 w 2483180"/>
              <a:gd name="connsiteY13-4036" fmla="*/ 218427 h 1637904"/>
              <a:gd name="connsiteX14-4037" fmla="*/ 1286267 w 2483180"/>
              <a:gd name="connsiteY14-4038" fmla="*/ 1364 h 1637904"/>
              <a:gd name="connsiteX15-4039" fmla="*/ 1710651 w 2483180"/>
              <a:gd name="connsiteY15-4040" fmla="*/ 112959 h 1637904"/>
              <a:gd name="connsiteX16-4041" fmla="*/ 2108580 w 2483180"/>
              <a:gd name="connsiteY16-4042" fmla="*/ 32489 h 1637904"/>
              <a:gd name="connsiteX0-4043" fmla="*/ 2107023 w 2481623"/>
              <a:gd name="connsiteY0-4044" fmla="*/ 32489 h 1637904"/>
              <a:gd name="connsiteX1-4045" fmla="*/ 2363777 w 2481623"/>
              <a:gd name="connsiteY1-4046" fmla="*/ 234172 h 1637904"/>
              <a:gd name="connsiteX2-4047" fmla="*/ 2363552 w 2481623"/>
              <a:gd name="connsiteY2-4048" fmla="*/ 574334 h 1637904"/>
              <a:gd name="connsiteX3-4049" fmla="*/ 2476105 w 2481623"/>
              <a:gd name="connsiteY3-4050" fmla="*/ 1038771 h 1637904"/>
              <a:gd name="connsiteX4-4051" fmla="*/ 2209449 w 2481623"/>
              <a:gd name="connsiteY4-4052" fmla="*/ 1377846 h 1637904"/>
              <a:gd name="connsiteX5-4053" fmla="*/ 1742452 w 2481623"/>
              <a:gd name="connsiteY5-4054" fmla="*/ 1383177 h 1637904"/>
              <a:gd name="connsiteX6-4055" fmla="*/ 1373880 w 2481623"/>
              <a:gd name="connsiteY6-4056" fmla="*/ 1627081 h 1637904"/>
              <a:gd name="connsiteX7-4057" fmla="*/ 942666 w 2481623"/>
              <a:gd name="connsiteY7-4058" fmla="*/ 1524779 h 1637904"/>
              <a:gd name="connsiteX8-4059" fmla="*/ 385185 w 2481623"/>
              <a:gd name="connsiteY8-4060" fmla="*/ 1441204 h 1637904"/>
              <a:gd name="connsiteX9-4061" fmla="*/ 61939 w 2481623"/>
              <a:gd name="connsiteY9-4062" fmla="*/ 1253163 h 1637904"/>
              <a:gd name="connsiteX10-4063" fmla="*/ 88691 w 2481623"/>
              <a:gd name="connsiteY10-4064" fmla="*/ 880885 h 1637904"/>
              <a:gd name="connsiteX11-4065" fmla="*/ 14486 w 2481623"/>
              <a:gd name="connsiteY11-4066" fmla="*/ 486906 h 1637904"/>
              <a:gd name="connsiteX12-4067" fmla="*/ 312163 w 2481623"/>
              <a:gd name="connsiteY12-4068" fmla="*/ 227902 h 1637904"/>
              <a:gd name="connsiteX13-4069" fmla="*/ 836533 w 2481623"/>
              <a:gd name="connsiteY13-4070" fmla="*/ 218427 h 1637904"/>
              <a:gd name="connsiteX14-4071" fmla="*/ 1284710 w 2481623"/>
              <a:gd name="connsiteY14-4072" fmla="*/ 1364 h 1637904"/>
              <a:gd name="connsiteX15-4073" fmla="*/ 1709094 w 2481623"/>
              <a:gd name="connsiteY15-4074" fmla="*/ 112959 h 1637904"/>
              <a:gd name="connsiteX16-4075" fmla="*/ 2107023 w 2481623"/>
              <a:gd name="connsiteY16-4076" fmla="*/ 32489 h 1637904"/>
              <a:gd name="connsiteX0-4077" fmla="*/ 2107023 w 2481623"/>
              <a:gd name="connsiteY0-4078" fmla="*/ 32489 h 1637904"/>
              <a:gd name="connsiteX1-4079" fmla="*/ 2363777 w 2481623"/>
              <a:gd name="connsiteY1-4080" fmla="*/ 234172 h 1637904"/>
              <a:gd name="connsiteX2-4081" fmla="*/ 2363552 w 2481623"/>
              <a:gd name="connsiteY2-4082" fmla="*/ 574334 h 1637904"/>
              <a:gd name="connsiteX3-4083" fmla="*/ 2476105 w 2481623"/>
              <a:gd name="connsiteY3-4084" fmla="*/ 1038771 h 1637904"/>
              <a:gd name="connsiteX4-4085" fmla="*/ 2209449 w 2481623"/>
              <a:gd name="connsiteY4-4086" fmla="*/ 1377846 h 1637904"/>
              <a:gd name="connsiteX5-4087" fmla="*/ 1742452 w 2481623"/>
              <a:gd name="connsiteY5-4088" fmla="*/ 1383177 h 1637904"/>
              <a:gd name="connsiteX6-4089" fmla="*/ 1373880 w 2481623"/>
              <a:gd name="connsiteY6-4090" fmla="*/ 1627081 h 1637904"/>
              <a:gd name="connsiteX7-4091" fmla="*/ 942666 w 2481623"/>
              <a:gd name="connsiteY7-4092" fmla="*/ 1524779 h 1637904"/>
              <a:gd name="connsiteX8-4093" fmla="*/ 385185 w 2481623"/>
              <a:gd name="connsiteY8-4094" fmla="*/ 1441204 h 1637904"/>
              <a:gd name="connsiteX9-4095" fmla="*/ 61939 w 2481623"/>
              <a:gd name="connsiteY9-4096" fmla="*/ 1253163 h 1637904"/>
              <a:gd name="connsiteX10-4097" fmla="*/ 88691 w 2481623"/>
              <a:gd name="connsiteY10-4098" fmla="*/ 880885 h 1637904"/>
              <a:gd name="connsiteX11-4099" fmla="*/ 14486 w 2481623"/>
              <a:gd name="connsiteY11-4100" fmla="*/ 486906 h 1637904"/>
              <a:gd name="connsiteX12-4101" fmla="*/ 312163 w 2481623"/>
              <a:gd name="connsiteY12-4102" fmla="*/ 227902 h 1637904"/>
              <a:gd name="connsiteX13-4103" fmla="*/ 836533 w 2481623"/>
              <a:gd name="connsiteY13-4104" fmla="*/ 218427 h 1637904"/>
              <a:gd name="connsiteX14-4105" fmla="*/ 1284710 w 2481623"/>
              <a:gd name="connsiteY14-4106" fmla="*/ 1364 h 1637904"/>
              <a:gd name="connsiteX15-4107" fmla="*/ 1709094 w 2481623"/>
              <a:gd name="connsiteY15-4108" fmla="*/ 112959 h 1637904"/>
              <a:gd name="connsiteX16-4109" fmla="*/ 2107023 w 2481623"/>
              <a:gd name="connsiteY16-4110" fmla="*/ 32489 h 1637904"/>
              <a:gd name="connsiteX0-4111" fmla="*/ 2097801 w 2472401"/>
              <a:gd name="connsiteY0-4112" fmla="*/ 32489 h 1637904"/>
              <a:gd name="connsiteX1-4113" fmla="*/ 2354555 w 2472401"/>
              <a:gd name="connsiteY1-4114" fmla="*/ 234172 h 1637904"/>
              <a:gd name="connsiteX2-4115" fmla="*/ 2354330 w 2472401"/>
              <a:gd name="connsiteY2-4116" fmla="*/ 574334 h 1637904"/>
              <a:gd name="connsiteX3-4117" fmla="*/ 2466883 w 2472401"/>
              <a:gd name="connsiteY3-4118" fmla="*/ 1038771 h 1637904"/>
              <a:gd name="connsiteX4-4119" fmla="*/ 2200227 w 2472401"/>
              <a:gd name="connsiteY4-4120" fmla="*/ 1377846 h 1637904"/>
              <a:gd name="connsiteX5-4121" fmla="*/ 1733230 w 2472401"/>
              <a:gd name="connsiteY5-4122" fmla="*/ 1383177 h 1637904"/>
              <a:gd name="connsiteX6-4123" fmla="*/ 1364658 w 2472401"/>
              <a:gd name="connsiteY6-4124" fmla="*/ 1627081 h 1637904"/>
              <a:gd name="connsiteX7-4125" fmla="*/ 933444 w 2472401"/>
              <a:gd name="connsiteY7-4126" fmla="*/ 1524779 h 1637904"/>
              <a:gd name="connsiteX8-4127" fmla="*/ 375963 w 2472401"/>
              <a:gd name="connsiteY8-4128" fmla="*/ 1441204 h 1637904"/>
              <a:gd name="connsiteX9-4129" fmla="*/ 52717 w 2472401"/>
              <a:gd name="connsiteY9-4130" fmla="*/ 1253163 h 1637904"/>
              <a:gd name="connsiteX10-4131" fmla="*/ 79469 w 2472401"/>
              <a:gd name="connsiteY10-4132" fmla="*/ 880885 h 1637904"/>
              <a:gd name="connsiteX11-4133" fmla="*/ 5264 w 2472401"/>
              <a:gd name="connsiteY11-4134" fmla="*/ 486906 h 1637904"/>
              <a:gd name="connsiteX12-4135" fmla="*/ 302941 w 2472401"/>
              <a:gd name="connsiteY12-4136" fmla="*/ 227902 h 1637904"/>
              <a:gd name="connsiteX13-4137" fmla="*/ 827311 w 2472401"/>
              <a:gd name="connsiteY13-4138" fmla="*/ 218427 h 1637904"/>
              <a:gd name="connsiteX14-4139" fmla="*/ 1275488 w 2472401"/>
              <a:gd name="connsiteY14-4140" fmla="*/ 1364 h 1637904"/>
              <a:gd name="connsiteX15-4141" fmla="*/ 1699872 w 2472401"/>
              <a:gd name="connsiteY15-4142" fmla="*/ 112959 h 1637904"/>
              <a:gd name="connsiteX16-4143" fmla="*/ 2097801 w 2472401"/>
              <a:gd name="connsiteY16-4144" fmla="*/ 32489 h 1637904"/>
              <a:gd name="connsiteX0-4145" fmla="*/ 2103712 w 2478312"/>
              <a:gd name="connsiteY0-4146" fmla="*/ 32489 h 1637904"/>
              <a:gd name="connsiteX1-4147" fmla="*/ 2360466 w 2478312"/>
              <a:gd name="connsiteY1-4148" fmla="*/ 234172 h 1637904"/>
              <a:gd name="connsiteX2-4149" fmla="*/ 2360241 w 2478312"/>
              <a:gd name="connsiteY2-4150" fmla="*/ 574334 h 1637904"/>
              <a:gd name="connsiteX3-4151" fmla="*/ 2472794 w 2478312"/>
              <a:gd name="connsiteY3-4152" fmla="*/ 1038771 h 1637904"/>
              <a:gd name="connsiteX4-4153" fmla="*/ 2206138 w 2478312"/>
              <a:gd name="connsiteY4-4154" fmla="*/ 1377846 h 1637904"/>
              <a:gd name="connsiteX5-4155" fmla="*/ 1739141 w 2478312"/>
              <a:gd name="connsiteY5-4156" fmla="*/ 1383177 h 1637904"/>
              <a:gd name="connsiteX6-4157" fmla="*/ 1370569 w 2478312"/>
              <a:gd name="connsiteY6-4158" fmla="*/ 1627081 h 1637904"/>
              <a:gd name="connsiteX7-4159" fmla="*/ 939355 w 2478312"/>
              <a:gd name="connsiteY7-4160" fmla="*/ 1524779 h 1637904"/>
              <a:gd name="connsiteX8-4161" fmla="*/ 381874 w 2478312"/>
              <a:gd name="connsiteY8-4162" fmla="*/ 1441204 h 1637904"/>
              <a:gd name="connsiteX9-4163" fmla="*/ 58628 w 2478312"/>
              <a:gd name="connsiteY9-4164" fmla="*/ 1253163 h 1637904"/>
              <a:gd name="connsiteX10-4165" fmla="*/ 85380 w 2478312"/>
              <a:gd name="connsiteY10-4166" fmla="*/ 880885 h 1637904"/>
              <a:gd name="connsiteX11-4167" fmla="*/ 11175 w 2478312"/>
              <a:gd name="connsiteY11-4168" fmla="*/ 486906 h 1637904"/>
              <a:gd name="connsiteX12-4169" fmla="*/ 308852 w 2478312"/>
              <a:gd name="connsiteY12-4170" fmla="*/ 227902 h 1637904"/>
              <a:gd name="connsiteX13-4171" fmla="*/ 833222 w 2478312"/>
              <a:gd name="connsiteY13-4172" fmla="*/ 218427 h 1637904"/>
              <a:gd name="connsiteX14-4173" fmla="*/ 1281399 w 2478312"/>
              <a:gd name="connsiteY14-4174" fmla="*/ 1364 h 1637904"/>
              <a:gd name="connsiteX15-4175" fmla="*/ 1705783 w 2478312"/>
              <a:gd name="connsiteY15-4176" fmla="*/ 112959 h 1637904"/>
              <a:gd name="connsiteX16-4177" fmla="*/ 2103712 w 2478312"/>
              <a:gd name="connsiteY16-4178" fmla="*/ 32489 h 1637904"/>
              <a:gd name="connsiteX0-4179" fmla="*/ 2089125 w 2463725"/>
              <a:gd name="connsiteY0-4180" fmla="*/ 32489 h 1637904"/>
              <a:gd name="connsiteX1-4181" fmla="*/ 2345879 w 2463725"/>
              <a:gd name="connsiteY1-4182" fmla="*/ 234172 h 1637904"/>
              <a:gd name="connsiteX2-4183" fmla="*/ 2345654 w 2463725"/>
              <a:gd name="connsiteY2-4184" fmla="*/ 574334 h 1637904"/>
              <a:gd name="connsiteX3-4185" fmla="*/ 2458207 w 2463725"/>
              <a:gd name="connsiteY3-4186" fmla="*/ 1038771 h 1637904"/>
              <a:gd name="connsiteX4-4187" fmla="*/ 2191551 w 2463725"/>
              <a:gd name="connsiteY4-4188" fmla="*/ 1377846 h 1637904"/>
              <a:gd name="connsiteX5-4189" fmla="*/ 1724554 w 2463725"/>
              <a:gd name="connsiteY5-4190" fmla="*/ 1383177 h 1637904"/>
              <a:gd name="connsiteX6-4191" fmla="*/ 1355982 w 2463725"/>
              <a:gd name="connsiteY6-4192" fmla="*/ 1627081 h 1637904"/>
              <a:gd name="connsiteX7-4193" fmla="*/ 924768 w 2463725"/>
              <a:gd name="connsiteY7-4194" fmla="*/ 1524779 h 1637904"/>
              <a:gd name="connsiteX8-4195" fmla="*/ 367287 w 2463725"/>
              <a:gd name="connsiteY8-4196" fmla="*/ 1441204 h 1637904"/>
              <a:gd name="connsiteX9-4197" fmla="*/ 44041 w 2463725"/>
              <a:gd name="connsiteY9-4198" fmla="*/ 1253163 h 1637904"/>
              <a:gd name="connsiteX10-4199" fmla="*/ 70793 w 2463725"/>
              <a:gd name="connsiteY10-4200" fmla="*/ 880885 h 1637904"/>
              <a:gd name="connsiteX11-4201" fmla="*/ 14939 w 2463725"/>
              <a:gd name="connsiteY11-4202" fmla="*/ 489151 h 1637904"/>
              <a:gd name="connsiteX12-4203" fmla="*/ 294265 w 2463725"/>
              <a:gd name="connsiteY12-4204" fmla="*/ 227902 h 1637904"/>
              <a:gd name="connsiteX13-4205" fmla="*/ 818635 w 2463725"/>
              <a:gd name="connsiteY13-4206" fmla="*/ 218427 h 1637904"/>
              <a:gd name="connsiteX14-4207" fmla="*/ 1266812 w 2463725"/>
              <a:gd name="connsiteY14-4208" fmla="*/ 1364 h 1637904"/>
              <a:gd name="connsiteX15-4209" fmla="*/ 1691196 w 2463725"/>
              <a:gd name="connsiteY15-4210" fmla="*/ 112959 h 1637904"/>
              <a:gd name="connsiteX16-4211" fmla="*/ 2089125 w 2463725"/>
              <a:gd name="connsiteY16-4212" fmla="*/ 32489 h 1637904"/>
              <a:gd name="connsiteX0-4213" fmla="*/ 2171074 w 2545674"/>
              <a:gd name="connsiteY0-4214" fmla="*/ 32489 h 1637904"/>
              <a:gd name="connsiteX1-4215" fmla="*/ 2427828 w 2545674"/>
              <a:gd name="connsiteY1-4216" fmla="*/ 234172 h 1637904"/>
              <a:gd name="connsiteX2-4217" fmla="*/ 2427603 w 2545674"/>
              <a:gd name="connsiteY2-4218" fmla="*/ 574334 h 1637904"/>
              <a:gd name="connsiteX3-4219" fmla="*/ 2540156 w 2545674"/>
              <a:gd name="connsiteY3-4220" fmla="*/ 1038771 h 1637904"/>
              <a:gd name="connsiteX4-4221" fmla="*/ 2273500 w 2545674"/>
              <a:gd name="connsiteY4-4222" fmla="*/ 1377846 h 1637904"/>
              <a:gd name="connsiteX5-4223" fmla="*/ 1806503 w 2545674"/>
              <a:gd name="connsiteY5-4224" fmla="*/ 1383177 h 1637904"/>
              <a:gd name="connsiteX6-4225" fmla="*/ 1437931 w 2545674"/>
              <a:gd name="connsiteY6-4226" fmla="*/ 1627081 h 1637904"/>
              <a:gd name="connsiteX7-4227" fmla="*/ 1006717 w 2545674"/>
              <a:gd name="connsiteY7-4228" fmla="*/ 1524779 h 1637904"/>
              <a:gd name="connsiteX8-4229" fmla="*/ 449236 w 2545674"/>
              <a:gd name="connsiteY8-4230" fmla="*/ 1441204 h 1637904"/>
              <a:gd name="connsiteX9-4231" fmla="*/ 10162 w 2545674"/>
              <a:gd name="connsiteY9-4232" fmla="*/ 1339637 h 1637904"/>
              <a:gd name="connsiteX10-4233" fmla="*/ 152742 w 2545674"/>
              <a:gd name="connsiteY10-4234" fmla="*/ 880885 h 1637904"/>
              <a:gd name="connsiteX11-4235" fmla="*/ 96888 w 2545674"/>
              <a:gd name="connsiteY11-4236" fmla="*/ 489151 h 1637904"/>
              <a:gd name="connsiteX12-4237" fmla="*/ 376214 w 2545674"/>
              <a:gd name="connsiteY12-4238" fmla="*/ 227902 h 1637904"/>
              <a:gd name="connsiteX13-4239" fmla="*/ 900584 w 2545674"/>
              <a:gd name="connsiteY13-4240" fmla="*/ 218427 h 1637904"/>
              <a:gd name="connsiteX14-4241" fmla="*/ 1348761 w 2545674"/>
              <a:gd name="connsiteY14-4242" fmla="*/ 1364 h 1637904"/>
              <a:gd name="connsiteX15-4243" fmla="*/ 1773145 w 2545674"/>
              <a:gd name="connsiteY15-4244" fmla="*/ 112959 h 1637904"/>
              <a:gd name="connsiteX16-4245" fmla="*/ 2171074 w 2545674"/>
              <a:gd name="connsiteY16-4246" fmla="*/ 32489 h 1637904"/>
              <a:gd name="connsiteX0-4247" fmla="*/ 2181741 w 2556341"/>
              <a:gd name="connsiteY0-4248" fmla="*/ 32489 h 1637904"/>
              <a:gd name="connsiteX1-4249" fmla="*/ 2438495 w 2556341"/>
              <a:gd name="connsiteY1-4250" fmla="*/ 234172 h 1637904"/>
              <a:gd name="connsiteX2-4251" fmla="*/ 2438270 w 2556341"/>
              <a:gd name="connsiteY2-4252" fmla="*/ 574334 h 1637904"/>
              <a:gd name="connsiteX3-4253" fmla="*/ 2550823 w 2556341"/>
              <a:gd name="connsiteY3-4254" fmla="*/ 1038771 h 1637904"/>
              <a:gd name="connsiteX4-4255" fmla="*/ 2284167 w 2556341"/>
              <a:gd name="connsiteY4-4256" fmla="*/ 1377846 h 1637904"/>
              <a:gd name="connsiteX5-4257" fmla="*/ 1817170 w 2556341"/>
              <a:gd name="connsiteY5-4258" fmla="*/ 1383177 h 1637904"/>
              <a:gd name="connsiteX6-4259" fmla="*/ 1448598 w 2556341"/>
              <a:gd name="connsiteY6-4260" fmla="*/ 1627081 h 1637904"/>
              <a:gd name="connsiteX7-4261" fmla="*/ 1017384 w 2556341"/>
              <a:gd name="connsiteY7-4262" fmla="*/ 1524779 h 1637904"/>
              <a:gd name="connsiteX8-4263" fmla="*/ 459903 w 2556341"/>
              <a:gd name="connsiteY8-4264" fmla="*/ 1441204 h 1637904"/>
              <a:gd name="connsiteX9-4265" fmla="*/ 20829 w 2556341"/>
              <a:gd name="connsiteY9-4266" fmla="*/ 1339637 h 1637904"/>
              <a:gd name="connsiteX10-4267" fmla="*/ 94811 w 2556341"/>
              <a:gd name="connsiteY10-4268" fmla="*/ 892506 h 1637904"/>
              <a:gd name="connsiteX11-4269" fmla="*/ 107555 w 2556341"/>
              <a:gd name="connsiteY11-4270" fmla="*/ 489151 h 1637904"/>
              <a:gd name="connsiteX12-4271" fmla="*/ 386881 w 2556341"/>
              <a:gd name="connsiteY12-4272" fmla="*/ 227902 h 1637904"/>
              <a:gd name="connsiteX13-4273" fmla="*/ 911251 w 2556341"/>
              <a:gd name="connsiteY13-4274" fmla="*/ 218427 h 1637904"/>
              <a:gd name="connsiteX14-4275" fmla="*/ 1359428 w 2556341"/>
              <a:gd name="connsiteY14-4276" fmla="*/ 1364 h 1637904"/>
              <a:gd name="connsiteX15-4277" fmla="*/ 1783812 w 2556341"/>
              <a:gd name="connsiteY15-4278" fmla="*/ 112959 h 1637904"/>
              <a:gd name="connsiteX16-4279" fmla="*/ 2181741 w 2556341"/>
              <a:gd name="connsiteY16-4280" fmla="*/ 32489 h 1637904"/>
              <a:gd name="connsiteX0-4281" fmla="*/ 2181741 w 2556341"/>
              <a:gd name="connsiteY0-4282" fmla="*/ 32489 h 1637904"/>
              <a:gd name="connsiteX1-4283" fmla="*/ 2438495 w 2556341"/>
              <a:gd name="connsiteY1-4284" fmla="*/ 234172 h 1637904"/>
              <a:gd name="connsiteX2-4285" fmla="*/ 2438270 w 2556341"/>
              <a:gd name="connsiteY2-4286" fmla="*/ 574334 h 1637904"/>
              <a:gd name="connsiteX3-4287" fmla="*/ 2550823 w 2556341"/>
              <a:gd name="connsiteY3-4288" fmla="*/ 1038771 h 1637904"/>
              <a:gd name="connsiteX4-4289" fmla="*/ 2284167 w 2556341"/>
              <a:gd name="connsiteY4-4290" fmla="*/ 1377846 h 1637904"/>
              <a:gd name="connsiteX5-4291" fmla="*/ 1817170 w 2556341"/>
              <a:gd name="connsiteY5-4292" fmla="*/ 1383177 h 1637904"/>
              <a:gd name="connsiteX6-4293" fmla="*/ 1448598 w 2556341"/>
              <a:gd name="connsiteY6-4294" fmla="*/ 1627081 h 1637904"/>
              <a:gd name="connsiteX7-4295" fmla="*/ 1017384 w 2556341"/>
              <a:gd name="connsiteY7-4296" fmla="*/ 1524779 h 1637904"/>
              <a:gd name="connsiteX8-4297" fmla="*/ 459903 w 2556341"/>
              <a:gd name="connsiteY8-4298" fmla="*/ 1441204 h 1637904"/>
              <a:gd name="connsiteX9-4299" fmla="*/ 20829 w 2556341"/>
              <a:gd name="connsiteY9-4300" fmla="*/ 1339637 h 1637904"/>
              <a:gd name="connsiteX10-4301" fmla="*/ 94811 w 2556341"/>
              <a:gd name="connsiteY10-4302" fmla="*/ 892506 h 1637904"/>
              <a:gd name="connsiteX11-4303" fmla="*/ 56299 w 2556341"/>
              <a:gd name="connsiteY11-4304" fmla="*/ 458289 h 1637904"/>
              <a:gd name="connsiteX12-4305" fmla="*/ 386881 w 2556341"/>
              <a:gd name="connsiteY12-4306" fmla="*/ 227902 h 1637904"/>
              <a:gd name="connsiteX13-4307" fmla="*/ 911251 w 2556341"/>
              <a:gd name="connsiteY13-4308" fmla="*/ 218427 h 1637904"/>
              <a:gd name="connsiteX14-4309" fmla="*/ 1359428 w 2556341"/>
              <a:gd name="connsiteY14-4310" fmla="*/ 1364 h 1637904"/>
              <a:gd name="connsiteX15-4311" fmla="*/ 1783812 w 2556341"/>
              <a:gd name="connsiteY15-4312" fmla="*/ 112959 h 1637904"/>
              <a:gd name="connsiteX16-4313" fmla="*/ 2181741 w 2556341"/>
              <a:gd name="connsiteY16-4314" fmla="*/ 32489 h 1637904"/>
              <a:gd name="connsiteX0-4315" fmla="*/ 2178553 w 2553153"/>
              <a:gd name="connsiteY0-4316" fmla="*/ 32489 h 1640403"/>
              <a:gd name="connsiteX1-4317" fmla="*/ 2435307 w 2553153"/>
              <a:gd name="connsiteY1-4318" fmla="*/ 234172 h 1640403"/>
              <a:gd name="connsiteX2-4319" fmla="*/ 2435082 w 2553153"/>
              <a:gd name="connsiteY2-4320" fmla="*/ 574334 h 1640403"/>
              <a:gd name="connsiteX3-4321" fmla="*/ 2547635 w 2553153"/>
              <a:gd name="connsiteY3-4322" fmla="*/ 1038771 h 1640403"/>
              <a:gd name="connsiteX4-4323" fmla="*/ 2280979 w 2553153"/>
              <a:gd name="connsiteY4-4324" fmla="*/ 1377846 h 1640403"/>
              <a:gd name="connsiteX5-4325" fmla="*/ 1813982 w 2553153"/>
              <a:gd name="connsiteY5-4326" fmla="*/ 1383177 h 1640403"/>
              <a:gd name="connsiteX6-4327" fmla="*/ 1445410 w 2553153"/>
              <a:gd name="connsiteY6-4328" fmla="*/ 1627081 h 1640403"/>
              <a:gd name="connsiteX7-4329" fmla="*/ 1014196 w 2553153"/>
              <a:gd name="connsiteY7-4330" fmla="*/ 1524779 h 1640403"/>
              <a:gd name="connsiteX8-4331" fmla="*/ 410633 w 2553153"/>
              <a:gd name="connsiteY8-4332" fmla="*/ 1525347 h 1640403"/>
              <a:gd name="connsiteX9-4333" fmla="*/ 17641 w 2553153"/>
              <a:gd name="connsiteY9-4334" fmla="*/ 1339637 h 1640403"/>
              <a:gd name="connsiteX10-4335" fmla="*/ 91623 w 2553153"/>
              <a:gd name="connsiteY10-4336" fmla="*/ 892506 h 1640403"/>
              <a:gd name="connsiteX11-4337" fmla="*/ 53111 w 2553153"/>
              <a:gd name="connsiteY11-4338" fmla="*/ 458289 h 1640403"/>
              <a:gd name="connsiteX12-4339" fmla="*/ 383693 w 2553153"/>
              <a:gd name="connsiteY12-4340" fmla="*/ 227902 h 1640403"/>
              <a:gd name="connsiteX13-4341" fmla="*/ 908063 w 2553153"/>
              <a:gd name="connsiteY13-4342" fmla="*/ 218427 h 1640403"/>
              <a:gd name="connsiteX14-4343" fmla="*/ 1356240 w 2553153"/>
              <a:gd name="connsiteY14-4344" fmla="*/ 1364 h 1640403"/>
              <a:gd name="connsiteX15-4345" fmla="*/ 1780624 w 2553153"/>
              <a:gd name="connsiteY15-4346" fmla="*/ 112959 h 1640403"/>
              <a:gd name="connsiteX16-4347" fmla="*/ 2178553 w 2553153"/>
              <a:gd name="connsiteY16-4348" fmla="*/ 32489 h 1640403"/>
              <a:gd name="connsiteX0-4349" fmla="*/ 2178553 w 2553153"/>
              <a:gd name="connsiteY0-4350" fmla="*/ 32489 h 1652906"/>
              <a:gd name="connsiteX1-4351" fmla="*/ 2435307 w 2553153"/>
              <a:gd name="connsiteY1-4352" fmla="*/ 234172 h 1652906"/>
              <a:gd name="connsiteX2-4353" fmla="*/ 2435082 w 2553153"/>
              <a:gd name="connsiteY2-4354" fmla="*/ 574334 h 1652906"/>
              <a:gd name="connsiteX3-4355" fmla="*/ 2547635 w 2553153"/>
              <a:gd name="connsiteY3-4356" fmla="*/ 1038771 h 1652906"/>
              <a:gd name="connsiteX4-4357" fmla="*/ 2280979 w 2553153"/>
              <a:gd name="connsiteY4-4358" fmla="*/ 1377846 h 1652906"/>
              <a:gd name="connsiteX5-4359" fmla="*/ 1813982 w 2553153"/>
              <a:gd name="connsiteY5-4360" fmla="*/ 1383177 h 1652906"/>
              <a:gd name="connsiteX6-4361" fmla="*/ 1445410 w 2553153"/>
              <a:gd name="connsiteY6-4362" fmla="*/ 1627081 h 1652906"/>
              <a:gd name="connsiteX7-4363" fmla="*/ 961226 w 2553153"/>
              <a:gd name="connsiteY7-4364" fmla="*/ 1553181 h 1652906"/>
              <a:gd name="connsiteX8-4365" fmla="*/ 410633 w 2553153"/>
              <a:gd name="connsiteY8-4366" fmla="*/ 1525347 h 1652906"/>
              <a:gd name="connsiteX9-4367" fmla="*/ 17641 w 2553153"/>
              <a:gd name="connsiteY9-4368" fmla="*/ 1339637 h 1652906"/>
              <a:gd name="connsiteX10-4369" fmla="*/ 91623 w 2553153"/>
              <a:gd name="connsiteY10-4370" fmla="*/ 892506 h 1652906"/>
              <a:gd name="connsiteX11-4371" fmla="*/ 53111 w 2553153"/>
              <a:gd name="connsiteY11-4372" fmla="*/ 458289 h 1652906"/>
              <a:gd name="connsiteX12-4373" fmla="*/ 383693 w 2553153"/>
              <a:gd name="connsiteY12-4374" fmla="*/ 227902 h 1652906"/>
              <a:gd name="connsiteX13-4375" fmla="*/ 908063 w 2553153"/>
              <a:gd name="connsiteY13-4376" fmla="*/ 218427 h 1652906"/>
              <a:gd name="connsiteX14-4377" fmla="*/ 1356240 w 2553153"/>
              <a:gd name="connsiteY14-4378" fmla="*/ 1364 h 1652906"/>
              <a:gd name="connsiteX15-4379" fmla="*/ 1780624 w 2553153"/>
              <a:gd name="connsiteY15-4380" fmla="*/ 112959 h 1652906"/>
              <a:gd name="connsiteX16-4381" fmla="*/ 2178553 w 2553153"/>
              <a:gd name="connsiteY16-4382" fmla="*/ 32489 h 1652906"/>
              <a:gd name="connsiteX0-4383" fmla="*/ 2176496 w 2551096"/>
              <a:gd name="connsiteY0-4384" fmla="*/ 32489 h 1647529"/>
              <a:gd name="connsiteX1-4385" fmla="*/ 2433250 w 2551096"/>
              <a:gd name="connsiteY1-4386" fmla="*/ 234172 h 1647529"/>
              <a:gd name="connsiteX2-4387" fmla="*/ 2433025 w 2551096"/>
              <a:gd name="connsiteY2-4388" fmla="*/ 574334 h 1647529"/>
              <a:gd name="connsiteX3-4389" fmla="*/ 2545578 w 2551096"/>
              <a:gd name="connsiteY3-4390" fmla="*/ 1038771 h 1647529"/>
              <a:gd name="connsiteX4-4391" fmla="*/ 2278922 w 2551096"/>
              <a:gd name="connsiteY4-4392" fmla="*/ 1377846 h 1647529"/>
              <a:gd name="connsiteX5-4393" fmla="*/ 1811925 w 2551096"/>
              <a:gd name="connsiteY5-4394" fmla="*/ 1383177 h 1647529"/>
              <a:gd name="connsiteX6-4395" fmla="*/ 1443353 w 2551096"/>
              <a:gd name="connsiteY6-4396" fmla="*/ 1627081 h 1647529"/>
              <a:gd name="connsiteX7-4397" fmla="*/ 959169 w 2551096"/>
              <a:gd name="connsiteY7-4398" fmla="*/ 1553181 h 1647529"/>
              <a:gd name="connsiteX8-4399" fmla="*/ 378467 w 2551096"/>
              <a:gd name="connsiteY8-4400" fmla="*/ 1501076 h 1647529"/>
              <a:gd name="connsiteX9-4401" fmla="*/ 15584 w 2551096"/>
              <a:gd name="connsiteY9-4402" fmla="*/ 1339637 h 1647529"/>
              <a:gd name="connsiteX10-4403" fmla="*/ 89566 w 2551096"/>
              <a:gd name="connsiteY10-4404" fmla="*/ 892506 h 1647529"/>
              <a:gd name="connsiteX11-4405" fmla="*/ 51054 w 2551096"/>
              <a:gd name="connsiteY11-4406" fmla="*/ 458289 h 1647529"/>
              <a:gd name="connsiteX12-4407" fmla="*/ 381636 w 2551096"/>
              <a:gd name="connsiteY12-4408" fmla="*/ 227902 h 1647529"/>
              <a:gd name="connsiteX13-4409" fmla="*/ 906006 w 2551096"/>
              <a:gd name="connsiteY13-4410" fmla="*/ 218427 h 1647529"/>
              <a:gd name="connsiteX14-4411" fmla="*/ 1354183 w 2551096"/>
              <a:gd name="connsiteY14-4412" fmla="*/ 1364 h 1647529"/>
              <a:gd name="connsiteX15-4413" fmla="*/ 1778567 w 2551096"/>
              <a:gd name="connsiteY15-4414" fmla="*/ 112959 h 1647529"/>
              <a:gd name="connsiteX16-4415" fmla="*/ 2176496 w 2551096"/>
              <a:gd name="connsiteY16-4416" fmla="*/ 32489 h 1647529"/>
              <a:gd name="connsiteX0-4417" fmla="*/ 2185054 w 2559654"/>
              <a:gd name="connsiteY0-4418" fmla="*/ 32489 h 1647529"/>
              <a:gd name="connsiteX1-4419" fmla="*/ 2441808 w 2559654"/>
              <a:gd name="connsiteY1-4420" fmla="*/ 234172 h 1647529"/>
              <a:gd name="connsiteX2-4421" fmla="*/ 2441583 w 2559654"/>
              <a:gd name="connsiteY2-4422" fmla="*/ 574334 h 1647529"/>
              <a:gd name="connsiteX3-4423" fmla="*/ 2554136 w 2559654"/>
              <a:gd name="connsiteY3-4424" fmla="*/ 1038771 h 1647529"/>
              <a:gd name="connsiteX4-4425" fmla="*/ 2287480 w 2559654"/>
              <a:gd name="connsiteY4-4426" fmla="*/ 1377846 h 1647529"/>
              <a:gd name="connsiteX5-4427" fmla="*/ 1820483 w 2559654"/>
              <a:gd name="connsiteY5-4428" fmla="*/ 1383177 h 1647529"/>
              <a:gd name="connsiteX6-4429" fmla="*/ 1451911 w 2559654"/>
              <a:gd name="connsiteY6-4430" fmla="*/ 1627081 h 1647529"/>
              <a:gd name="connsiteX7-4431" fmla="*/ 967727 w 2559654"/>
              <a:gd name="connsiteY7-4432" fmla="*/ 1553181 h 1647529"/>
              <a:gd name="connsiteX8-4433" fmla="*/ 387025 w 2559654"/>
              <a:gd name="connsiteY8-4434" fmla="*/ 1501076 h 1647529"/>
              <a:gd name="connsiteX9-4435" fmla="*/ 14385 w 2559654"/>
              <a:gd name="connsiteY9-4436" fmla="*/ 1260670 h 1647529"/>
              <a:gd name="connsiteX10-4437" fmla="*/ 98124 w 2559654"/>
              <a:gd name="connsiteY10-4438" fmla="*/ 892506 h 1647529"/>
              <a:gd name="connsiteX11-4439" fmla="*/ 59612 w 2559654"/>
              <a:gd name="connsiteY11-4440" fmla="*/ 458289 h 1647529"/>
              <a:gd name="connsiteX12-4441" fmla="*/ 390194 w 2559654"/>
              <a:gd name="connsiteY12-4442" fmla="*/ 227902 h 1647529"/>
              <a:gd name="connsiteX13-4443" fmla="*/ 914564 w 2559654"/>
              <a:gd name="connsiteY13-4444" fmla="*/ 218427 h 1647529"/>
              <a:gd name="connsiteX14-4445" fmla="*/ 1362741 w 2559654"/>
              <a:gd name="connsiteY14-4446" fmla="*/ 1364 h 1647529"/>
              <a:gd name="connsiteX15-4447" fmla="*/ 1787125 w 2559654"/>
              <a:gd name="connsiteY15-4448" fmla="*/ 112959 h 1647529"/>
              <a:gd name="connsiteX16-4449" fmla="*/ 2185054 w 2559654"/>
              <a:gd name="connsiteY16-4450" fmla="*/ 32489 h 1647529"/>
              <a:gd name="connsiteX0-4451" fmla="*/ 2182743 w 2557343"/>
              <a:gd name="connsiteY0-4452" fmla="*/ 32489 h 1647529"/>
              <a:gd name="connsiteX1-4453" fmla="*/ 2439497 w 2557343"/>
              <a:gd name="connsiteY1-4454" fmla="*/ 234172 h 1647529"/>
              <a:gd name="connsiteX2-4455" fmla="*/ 2439272 w 2557343"/>
              <a:gd name="connsiteY2-4456" fmla="*/ 574334 h 1647529"/>
              <a:gd name="connsiteX3-4457" fmla="*/ 2551825 w 2557343"/>
              <a:gd name="connsiteY3-4458" fmla="*/ 1038771 h 1647529"/>
              <a:gd name="connsiteX4-4459" fmla="*/ 2285169 w 2557343"/>
              <a:gd name="connsiteY4-4460" fmla="*/ 1377846 h 1647529"/>
              <a:gd name="connsiteX5-4461" fmla="*/ 1818172 w 2557343"/>
              <a:gd name="connsiteY5-4462" fmla="*/ 1383177 h 1647529"/>
              <a:gd name="connsiteX6-4463" fmla="*/ 1449600 w 2557343"/>
              <a:gd name="connsiteY6-4464" fmla="*/ 1627081 h 1647529"/>
              <a:gd name="connsiteX7-4465" fmla="*/ 965416 w 2557343"/>
              <a:gd name="connsiteY7-4466" fmla="*/ 1553181 h 1647529"/>
              <a:gd name="connsiteX8-4467" fmla="*/ 384714 w 2557343"/>
              <a:gd name="connsiteY8-4468" fmla="*/ 1501076 h 1647529"/>
              <a:gd name="connsiteX9-4469" fmla="*/ 12074 w 2557343"/>
              <a:gd name="connsiteY9-4470" fmla="*/ 1260670 h 1647529"/>
              <a:gd name="connsiteX10-4471" fmla="*/ 95813 w 2557343"/>
              <a:gd name="connsiteY10-4472" fmla="*/ 892506 h 1647529"/>
              <a:gd name="connsiteX11-4473" fmla="*/ 57301 w 2557343"/>
              <a:gd name="connsiteY11-4474" fmla="*/ 458289 h 1647529"/>
              <a:gd name="connsiteX12-4475" fmla="*/ 387883 w 2557343"/>
              <a:gd name="connsiteY12-4476" fmla="*/ 227902 h 1647529"/>
              <a:gd name="connsiteX13-4477" fmla="*/ 912253 w 2557343"/>
              <a:gd name="connsiteY13-4478" fmla="*/ 218427 h 1647529"/>
              <a:gd name="connsiteX14-4479" fmla="*/ 1360430 w 2557343"/>
              <a:gd name="connsiteY14-4480" fmla="*/ 1364 h 1647529"/>
              <a:gd name="connsiteX15-4481" fmla="*/ 1784814 w 2557343"/>
              <a:gd name="connsiteY15-4482" fmla="*/ 112959 h 1647529"/>
              <a:gd name="connsiteX16-4483" fmla="*/ 2182743 w 2557343"/>
              <a:gd name="connsiteY16-4484" fmla="*/ 32489 h 1647529"/>
              <a:gd name="connsiteX0-4485" fmla="*/ 2187705 w 2562305"/>
              <a:gd name="connsiteY0-4486" fmla="*/ 32489 h 1647529"/>
              <a:gd name="connsiteX1-4487" fmla="*/ 2444459 w 2562305"/>
              <a:gd name="connsiteY1-4488" fmla="*/ 234172 h 1647529"/>
              <a:gd name="connsiteX2-4489" fmla="*/ 2444234 w 2562305"/>
              <a:gd name="connsiteY2-4490" fmla="*/ 574334 h 1647529"/>
              <a:gd name="connsiteX3-4491" fmla="*/ 2556787 w 2562305"/>
              <a:gd name="connsiteY3-4492" fmla="*/ 1038771 h 1647529"/>
              <a:gd name="connsiteX4-4493" fmla="*/ 2290131 w 2562305"/>
              <a:gd name="connsiteY4-4494" fmla="*/ 1377846 h 1647529"/>
              <a:gd name="connsiteX5-4495" fmla="*/ 1823134 w 2562305"/>
              <a:gd name="connsiteY5-4496" fmla="*/ 1383177 h 1647529"/>
              <a:gd name="connsiteX6-4497" fmla="*/ 1454562 w 2562305"/>
              <a:gd name="connsiteY6-4498" fmla="*/ 1627081 h 1647529"/>
              <a:gd name="connsiteX7-4499" fmla="*/ 970378 w 2562305"/>
              <a:gd name="connsiteY7-4500" fmla="*/ 1553181 h 1647529"/>
              <a:gd name="connsiteX8-4501" fmla="*/ 389676 w 2562305"/>
              <a:gd name="connsiteY8-4502" fmla="*/ 1501076 h 1647529"/>
              <a:gd name="connsiteX9-4503" fmla="*/ 17036 w 2562305"/>
              <a:gd name="connsiteY9-4504" fmla="*/ 1260670 h 1647529"/>
              <a:gd name="connsiteX10-4505" fmla="*/ 87221 w 2562305"/>
              <a:gd name="connsiteY10-4506" fmla="*/ 837664 h 1647529"/>
              <a:gd name="connsiteX11-4507" fmla="*/ 62263 w 2562305"/>
              <a:gd name="connsiteY11-4508" fmla="*/ 458289 h 1647529"/>
              <a:gd name="connsiteX12-4509" fmla="*/ 392845 w 2562305"/>
              <a:gd name="connsiteY12-4510" fmla="*/ 227902 h 1647529"/>
              <a:gd name="connsiteX13-4511" fmla="*/ 917215 w 2562305"/>
              <a:gd name="connsiteY13-4512" fmla="*/ 218427 h 1647529"/>
              <a:gd name="connsiteX14-4513" fmla="*/ 1365392 w 2562305"/>
              <a:gd name="connsiteY14-4514" fmla="*/ 1364 h 1647529"/>
              <a:gd name="connsiteX15-4515" fmla="*/ 1789776 w 2562305"/>
              <a:gd name="connsiteY15-4516" fmla="*/ 112959 h 1647529"/>
              <a:gd name="connsiteX16-4517" fmla="*/ 2187705 w 2562305"/>
              <a:gd name="connsiteY16-4518" fmla="*/ 32489 h 1647529"/>
              <a:gd name="connsiteX0-4519" fmla="*/ 2168882 w 2543482"/>
              <a:gd name="connsiteY0-4520" fmla="*/ 32489 h 1647529"/>
              <a:gd name="connsiteX1-4521" fmla="*/ 2425636 w 2543482"/>
              <a:gd name="connsiteY1-4522" fmla="*/ 234172 h 1647529"/>
              <a:gd name="connsiteX2-4523" fmla="*/ 2425411 w 2543482"/>
              <a:gd name="connsiteY2-4524" fmla="*/ 574334 h 1647529"/>
              <a:gd name="connsiteX3-4525" fmla="*/ 2537964 w 2543482"/>
              <a:gd name="connsiteY3-4526" fmla="*/ 1038771 h 1647529"/>
              <a:gd name="connsiteX4-4527" fmla="*/ 2271308 w 2543482"/>
              <a:gd name="connsiteY4-4528" fmla="*/ 1377846 h 1647529"/>
              <a:gd name="connsiteX5-4529" fmla="*/ 1804311 w 2543482"/>
              <a:gd name="connsiteY5-4530" fmla="*/ 1383177 h 1647529"/>
              <a:gd name="connsiteX6-4531" fmla="*/ 1435739 w 2543482"/>
              <a:gd name="connsiteY6-4532" fmla="*/ 1627081 h 1647529"/>
              <a:gd name="connsiteX7-4533" fmla="*/ 951555 w 2543482"/>
              <a:gd name="connsiteY7-4534" fmla="*/ 1553181 h 1647529"/>
              <a:gd name="connsiteX8-4535" fmla="*/ 370853 w 2543482"/>
              <a:gd name="connsiteY8-4536" fmla="*/ 1501076 h 1647529"/>
              <a:gd name="connsiteX9-4537" fmla="*/ 21008 w 2543482"/>
              <a:gd name="connsiteY9-4538" fmla="*/ 1262316 h 1647529"/>
              <a:gd name="connsiteX10-4539" fmla="*/ 68398 w 2543482"/>
              <a:gd name="connsiteY10-4540" fmla="*/ 837664 h 1647529"/>
              <a:gd name="connsiteX11-4541" fmla="*/ 43440 w 2543482"/>
              <a:gd name="connsiteY11-4542" fmla="*/ 458289 h 1647529"/>
              <a:gd name="connsiteX12-4543" fmla="*/ 374022 w 2543482"/>
              <a:gd name="connsiteY12-4544" fmla="*/ 227902 h 1647529"/>
              <a:gd name="connsiteX13-4545" fmla="*/ 898392 w 2543482"/>
              <a:gd name="connsiteY13-4546" fmla="*/ 218427 h 1647529"/>
              <a:gd name="connsiteX14-4547" fmla="*/ 1346569 w 2543482"/>
              <a:gd name="connsiteY14-4548" fmla="*/ 1364 h 1647529"/>
              <a:gd name="connsiteX15-4549" fmla="*/ 1770953 w 2543482"/>
              <a:gd name="connsiteY15-4550" fmla="*/ 112959 h 1647529"/>
              <a:gd name="connsiteX16-4551" fmla="*/ 2168882 w 2543482"/>
              <a:gd name="connsiteY16-4552" fmla="*/ 32489 h 1647529"/>
              <a:gd name="connsiteX0-4553" fmla="*/ 2168882 w 2543482"/>
              <a:gd name="connsiteY0-4554" fmla="*/ 32489 h 1647529"/>
              <a:gd name="connsiteX1-4555" fmla="*/ 2425636 w 2543482"/>
              <a:gd name="connsiteY1-4556" fmla="*/ 234172 h 1647529"/>
              <a:gd name="connsiteX2-4557" fmla="*/ 2425411 w 2543482"/>
              <a:gd name="connsiteY2-4558" fmla="*/ 574334 h 1647529"/>
              <a:gd name="connsiteX3-4559" fmla="*/ 2537964 w 2543482"/>
              <a:gd name="connsiteY3-4560" fmla="*/ 1038771 h 1647529"/>
              <a:gd name="connsiteX4-4561" fmla="*/ 2271308 w 2543482"/>
              <a:gd name="connsiteY4-4562" fmla="*/ 1377846 h 1647529"/>
              <a:gd name="connsiteX5-4563" fmla="*/ 1804311 w 2543482"/>
              <a:gd name="connsiteY5-4564" fmla="*/ 1383177 h 1647529"/>
              <a:gd name="connsiteX6-4565" fmla="*/ 1435739 w 2543482"/>
              <a:gd name="connsiteY6-4566" fmla="*/ 1627081 h 1647529"/>
              <a:gd name="connsiteX7-4567" fmla="*/ 951555 w 2543482"/>
              <a:gd name="connsiteY7-4568" fmla="*/ 1553181 h 1647529"/>
              <a:gd name="connsiteX8-4569" fmla="*/ 370853 w 2543482"/>
              <a:gd name="connsiteY8-4570" fmla="*/ 1501076 h 1647529"/>
              <a:gd name="connsiteX9-4571" fmla="*/ 21008 w 2543482"/>
              <a:gd name="connsiteY9-4572" fmla="*/ 1262316 h 1647529"/>
              <a:gd name="connsiteX10-4573" fmla="*/ 68398 w 2543482"/>
              <a:gd name="connsiteY10-4574" fmla="*/ 837664 h 1647529"/>
              <a:gd name="connsiteX11-4575" fmla="*/ 59995 w 2543482"/>
              <a:gd name="connsiteY11-4576" fmla="*/ 427719 h 1647529"/>
              <a:gd name="connsiteX12-4577" fmla="*/ 374022 w 2543482"/>
              <a:gd name="connsiteY12-4578" fmla="*/ 227902 h 1647529"/>
              <a:gd name="connsiteX13-4579" fmla="*/ 898392 w 2543482"/>
              <a:gd name="connsiteY13-4580" fmla="*/ 218427 h 1647529"/>
              <a:gd name="connsiteX14-4581" fmla="*/ 1346569 w 2543482"/>
              <a:gd name="connsiteY14-4582" fmla="*/ 1364 h 1647529"/>
              <a:gd name="connsiteX15-4583" fmla="*/ 1770953 w 2543482"/>
              <a:gd name="connsiteY15-4584" fmla="*/ 112959 h 1647529"/>
              <a:gd name="connsiteX16-4585" fmla="*/ 2168882 w 2543482"/>
              <a:gd name="connsiteY16-4586" fmla="*/ 32489 h 1647529"/>
              <a:gd name="connsiteX0-4587" fmla="*/ 2172864 w 2547464"/>
              <a:gd name="connsiteY0-4588" fmla="*/ 32489 h 1647529"/>
              <a:gd name="connsiteX1-4589" fmla="*/ 2429618 w 2547464"/>
              <a:gd name="connsiteY1-4590" fmla="*/ 234172 h 1647529"/>
              <a:gd name="connsiteX2-4591" fmla="*/ 2429393 w 2547464"/>
              <a:gd name="connsiteY2-4592" fmla="*/ 574334 h 1647529"/>
              <a:gd name="connsiteX3-4593" fmla="*/ 2541946 w 2547464"/>
              <a:gd name="connsiteY3-4594" fmla="*/ 1038771 h 1647529"/>
              <a:gd name="connsiteX4-4595" fmla="*/ 2275290 w 2547464"/>
              <a:gd name="connsiteY4-4596" fmla="*/ 1377846 h 1647529"/>
              <a:gd name="connsiteX5-4597" fmla="*/ 1808293 w 2547464"/>
              <a:gd name="connsiteY5-4598" fmla="*/ 1383177 h 1647529"/>
              <a:gd name="connsiteX6-4599" fmla="*/ 1439721 w 2547464"/>
              <a:gd name="connsiteY6-4600" fmla="*/ 1627081 h 1647529"/>
              <a:gd name="connsiteX7-4601" fmla="*/ 955537 w 2547464"/>
              <a:gd name="connsiteY7-4602" fmla="*/ 1553181 h 1647529"/>
              <a:gd name="connsiteX8-4603" fmla="*/ 374835 w 2547464"/>
              <a:gd name="connsiteY8-4604" fmla="*/ 1501076 h 1647529"/>
              <a:gd name="connsiteX9-4605" fmla="*/ 24990 w 2547464"/>
              <a:gd name="connsiteY9-4606" fmla="*/ 1262316 h 1647529"/>
              <a:gd name="connsiteX10-4607" fmla="*/ 59547 w 2547464"/>
              <a:gd name="connsiteY10-4608" fmla="*/ 825228 h 1647529"/>
              <a:gd name="connsiteX11-4609" fmla="*/ 63977 w 2547464"/>
              <a:gd name="connsiteY11-4610" fmla="*/ 427719 h 1647529"/>
              <a:gd name="connsiteX12-4611" fmla="*/ 378004 w 2547464"/>
              <a:gd name="connsiteY12-4612" fmla="*/ 227902 h 1647529"/>
              <a:gd name="connsiteX13-4613" fmla="*/ 902374 w 2547464"/>
              <a:gd name="connsiteY13-4614" fmla="*/ 218427 h 1647529"/>
              <a:gd name="connsiteX14-4615" fmla="*/ 1350551 w 2547464"/>
              <a:gd name="connsiteY14-4616" fmla="*/ 1364 h 1647529"/>
              <a:gd name="connsiteX15-4617" fmla="*/ 1774935 w 2547464"/>
              <a:gd name="connsiteY15-4618" fmla="*/ 112959 h 1647529"/>
              <a:gd name="connsiteX16-4619" fmla="*/ 2172864 w 2547464"/>
              <a:gd name="connsiteY16-4620" fmla="*/ 32489 h 1647529"/>
              <a:gd name="connsiteX0-4621" fmla="*/ 2161687 w 2536287"/>
              <a:gd name="connsiteY0-4622" fmla="*/ 32489 h 1647529"/>
              <a:gd name="connsiteX1-4623" fmla="*/ 2418441 w 2536287"/>
              <a:gd name="connsiteY1-4624" fmla="*/ 234172 h 1647529"/>
              <a:gd name="connsiteX2-4625" fmla="*/ 2418216 w 2536287"/>
              <a:gd name="connsiteY2-4626" fmla="*/ 574334 h 1647529"/>
              <a:gd name="connsiteX3-4627" fmla="*/ 2530769 w 2536287"/>
              <a:gd name="connsiteY3-4628" fmla="*/ 1038771 h 1647529"/>
              <a:gd name="connsiteX4-4629" fmla="*/ 2264113 w 2536287"/>
              <a:gd name="connsiteY4-4630" fmla="*/ 1377846 h 1647529"/>
              <a:gd name="connsiteX5-4631" fmla="*/ 1797116 w 2536287"/>
              <a:gd name="connsiteY5-4632" fmla="*/ 1383177 h 1647529"/>
              <a:gd name="connsiteX6-4633" fmla="*/ 1428544 w 2536287"/>
              <a:gd name="connsiteY6-4634" fmla="*/ 1627081 h 1647529"/>
              <a:gd name="connsiteX7-4635" fmla="*/ 944360 w 2536287"/>
              <a:gd name="connsiteY7-4636" fmla="*/ 1553181 h 1647529"/>
              <a:gd name="connsiteX8-4637" fmla="*/ 363658 w 2536287"/>
              <a:gd name="connsiteY8-4638" fmla="*/ 1501076 h 1647529"/>
              <a:gd name="connsiteX9-4639" fmla="*/ 29942 w 2536287"/>
              <a:gd name="connsiteY9-4640" fmla="*/ 1264861 h 1647529"/>
              <a:gd name="connsiteX10-4641" fmla="*/ 48370 w 2536287"/>
              <a:gd name="connsiteY10-4642" fmla="*/ 825228 h 1647529"/>
              <a:gd name="connsiteX11-4643" fmla="*/ 52800 w 2536287"/>
              <a:gd name="connsiteY11-4644" fmla="*/ 427719 h 1647529"/>
              <a:gd name="connsiteX12-4645" fmla="*/ 366827 w 2536287"/>
              <a:gd name="connsiteY12-4646" fmla="*/ 227902 h 1647529"/>
              <a:gd name="connsiteX13-4647" fmla="*/ 891197 w 2536287"/>
              <a:gd name="connsiteY13-4648" fmla="*/ 218427 h 1647529"/>
              <a:gd name="connsiteX14-4649" fmla="*/ 1339374 w 2536287"/>
              <a:gd name="connsiteY14-4650" fmla="*/ 1364 h 1647529"/>
              <a:gd name="connsiteX15-4651" fmla="*/ 1763758 w 2536287"/>
              <a:gd name="connsiteY15-4652" fmla="*/ 112959 h 1647529"/>
              <a:gd name="connsiteX16-4653" fmla="*/ 2161687 w 2536287"/>
              <a:gd name="connsiteY16-4654" fmla="*/ 32489 h 1647529"/>
              <a:gd name="connsiteX0-4655" fmla="*/ 2159136 w 2533736"/>
              <a:gd name="connsiteY0-4656" fmla="*/ 32489 h 1647529"/>
              <a:gd name="connsiteX1-4657" fmla="*/ 2415890 w 2533736"/>
              <a:gd name="connsiteY1-4658" fmla="*/ 234172 h 1647529"/>
              <a:gd name="connsiteX2-4659" fmla="*/ 2415665 w 2533736"/>
              <a:gd name="connsiteY2-4660" fmla="*/ 574334 h 1647529"/>
              <a:gd name="connsiteX3-4661" fmla="*/ 2528218 w 2533736"/>
              <a:gd name="connsiteY3-4662" fmla="*/ 1038771 h 1647529"/>
              <a:gd name="connsiteX4-4663" fmla="*/ 2261562 w 2533736"/>
              <a:gd name="connsiteY4-4664" fmla="*/ 1377846 h 1647529"/>
              <a:gd name="connsiteX5-4665" fmla="*/ 1794565 w 2533736"/>
              <a:gd name="connsiteY5-4666" fmla="*/ 1383177 h 1647529"/>
              <a:gd name="connsiteX6-4667" fmla="*/ 1425993 w 2533736"/>
              <a:gd name="connsiteY6-4668" fmla="*/ 1627081 h 1647529"/>
              <a:gd name="connsiteX7-4669" fmla="*/ 941809 w 2533736"/>
              <a:gd name="connsiteY7-4670" fmla="*/ 1553181 h 1647529"/>
              <a:gd name="connsiteX8-4671" fmla="*/ 361107 w 2533736"/>
              <a:gd name="connsiteY8-4672" fmla="*/ 1501076 h 1647529"/>
              <a:gd name="connsiteX9-4673" fmla="*/ 52268 w 2533736"/>
              <a:gd name="connsiteY9-4674" fmla="*/ 1301645 h 1647529"/>
              <a:gd name="connsiteX10-4675" fmla="*/ 45819 w 2533736"/>
              <a:gd name="connsiteY10-4676" fmla="*/ 825228 h 1647529"/>
              <a:gd name="connsiteX11-4677" fmla="*/ 50249 w 2533736"/>
              <a:gd name="connsiteY11-4678" fmla="*/ 427719 h 1647529"/>
              <a:gd name="connsiteX12-4679" fmla="*/ 364276 w 2533736"/>
              <a:gd name="connsiteY12-4680" fmla="*/ 227902 h 1647529"/>
              <a:gd name="connsiteX13-4681" fmla="*/ 888646 w 2533736"/>
              <a:gd name="connsiteY13-4682" fmla="*/ 218427 h 1647529"/>
              <a:gd name="connsiteX14-4683" fmla="*/ 1336823 w 2533736"/>
              <a:gd name="connsiteY14-4684" fmla="*/ 1364 h 1647529"/>
              <a:gd name="connsiteX15-4685" fmla="*/ 1761207 w 2533736"/>
              <a:gd name="connsiteY15-4686" fmla="*/ 112959 h 1647529"/>
              <a:gd name="connsiteX16-4687" fmla="*/ 2159136 w 2533736"/>
              <a:gd name="connsiteY16-4688" fmla="*/ 32489 h 1647529"/>
              <a:gd name="connsiteX0-4689" fmla="*/ 2159136 w 2533736"/>
              <a:gd name="connsiteY0-4690" fmla="*/ 32489 h 1647529"/>
              <a:gd name="connsiteX1-4691" fmla="*/ 2415890 w 2533736"/>
              <a:gd name="connsiteY1-4692" fmla="*/ 234172 h 1647529"/>
              <a:gd name="connsiteX2-4693" fmla="*/ 2415665 w 2533736"/>
              <a:gd name="connsiteY2-4694" fmla="*/ 574334 h 1647529"/>
              <a:gd name="connsiteX3-4695" fmla="*/ 2528218 w 2533736"/>
              <a:gd name="connsiteY3-4696" fmla="*/ 1038771 h 1647529"/>
              <a:gd name="connsiteX4-4697" fmla="*/ 2261562 w 2533736"/>
              <a:gd name="connsiteY4-4698" fmla="*/ 1377846 h 1647529"/>
              <a:gd name="connsiteX5-4699" fmla="*/ 1794565 w 2533736"/>
              <a:gd name="connsiteY5-4700" fmla="*/ 1383177 h 1647529"/>
              <a:gd name="connsiteX6-4701" fmla="*/ 1425993 w 2533736"/>
              <a:gd name="connsiteY6-4702" fmla="*/ 1627081 h 1647529"/>
              <a:gd name="connsiteX7-4703" fmla="*/ 941809 w 2533736"/>
              <a:gd name="connsiteY7-4704" fmla="*/ 1553181 h 1647529"/>
              <a:gd name="connsiteX8-4705" fmla="*/ 361107 w 2533736"/>
              <a:gd name="connsiteY8-4706" fmla="*/ 1501076 h 1647529"/>
              <a:gd name="connsiteX9-4707" fmla="*/ 31687 w 2533736"/>
              <a:gd name="connsiteY9-4708" fmla="*/ 1226500 h 1647529"/>
              <a:gd name="connsiteX10-4709" fmla="*/ 45819 w 2533736"/>
              <a:gd name="connsiteY10-4710" fmla="*/ 825228 h 1647529"/>
              <a:gd name="connsiteX11-4711" fmla="*/ 50249 w 2533736"/>
              <a:gd name="connsiteY11-4712" fmla="*/ 427719 h 1647529"/>
              <a:gd name="connsiteX12-4713" fmla="*/ 364276 w 2533736"/>
              <a:gd name="connsiteY12-4714" fmla="*/ 227902 h 1647529"/>
              <a:gd name="connsiteX13-4715" fmla="*/ 888646 w 2533736"/>
              <a:gd name="connsiteY13-4716" fmla="*/ 218427 h 1647529"/>
              <a:gd name="connsiteX14-4717" fmla="*/ 1336823 w 2533736"/>
              <a:gd name="connsiteY14-4718" fmla="*/ 1364 h 1647529"/>
              <a:gd name="connsiteX15-4719" fmla="*/ 1761207 w 2533736"/>
              <a:gd name="connsiteY15-4720" fmla="*/ 112959 h 1647529"/>
              <a:gd name="connsiteX16-4721" fmla="*/ 2159136 w 2533736"/>
              <a:gd name="connsiteY16-4722" fmla="*/ 32489 h 1647529"/>
              <a:gd name="connsiteX0-4723" fmla="*/ 2165005 w 2539605"/>
              <a:gd name="connsiteY0-4724" fmla="*/ 32489 h 1647529"/>
              <a:gd name="connsiteX1-4725" fmla="*/ 2421759 w 2539605"/>
              <a:gd name="connsiteY1-4726" fmla="*/ 234172 h 1647529"/>
              <a:gd name="connsiteX2-4727" fmla="*/ 2421534 w 2539605"/>
              <a:gd name="connsiteY2-4728" fmla="*/ 574334 h 1647529"/>
              <a:gd name="connsiteX3-4729" fmla="*/ 2534087 w 2539605"/>
              <a:gd name="connsiteY3-4730" fmla="*/ 1038771 h 1647529"/>
              <a:gd name="connsiteX4-4731" fmla="*/ 2267431 w 2539605"/>
              <a:gd name="connsiteY4-4732" fmla="*/ 1377846 h 1647529"/>
              <a:gd name="connsiteX5-4733" fmla="*/ 1800434 w 2539605"/>
              <a:gd name="connsiteY5-4734" fmla="*/ 1383177 h 1647529"/>
              <a:gd name="connsiteX6-4735" fmla="*/ 1431862 w 2539605"/>
              <a:gd name="connsiteY6-4736" fmla="*/ 1627081 h 1647529"/>
              <a:gd name="connsiteX7-4737" fmla="*/ 947678 w 2539605"/>
              <a:gd name="connsiteY7-4738" fmla="*/ 1553181 h 1647529"/>
              <a:gd name="connsiteX8-4739" fmla="*/ 366976 w 2539605"/>
              <a:gd name="connsiteY8-4740" fmla="*/ 1501076 h 1647529"/>
              <a:gd name="connsiteX9-4741" fmla="*/ 37556 w 2539605"/>
              <a:gd name="connsiteY9-4742" fmla="*/ 1226500 h 1647529"/>
              <a:gd name="connsiteX10-4743" fmla="*/ 51688 w 2539605"/>
              <a:gd name="connsiteY10-4744" fmla="*/ 825228 h 1647529"/>
              <a:gd name="connsiteX11-4745" fmla="*/ 56118 w 2539605"/>
              <a:gd name="connsiteY11-4746" fmla="*/ 427719 h 1647529"/>
              <a:gd name="connsiteX12-4747" fmla="*/ 370145 w 2539605"/>
              <a:gd name="connsiteY12-4748" fmla="*/ 227902 h 1647529"/>
              <a:gd name="connsiteX13-4749" fmla="*/ 894515 w 2539605"/>
              <a:gd name="connsiteY13-4750" fmla="*/ 218427 h 1647529"/>
              <a:gd name="connsiteX14-4751" fmla="*/ 1342692 w 2539605"/>
              <a:gd name="connsiteY14-4752" fmla="*/ 1364 h 1647529"/>
              <a:gd name="connsiteX15-4753" fmla="*/ 1767076 w 2539605"/>
              <a:gd name="connsiteY15-4754" fmla="*/ 112959 h 1647529"/>
              <a:gd name="connsiteX16-4755" fmla="*/ 2165005 w 2539605"/>
              <a:gd name="connsiteY16-4756" fmla="*/ 32489 h 1647529"/>
              <a:gd name="connsiteX0-4757" fmla="*/ 2159136 w 2533736"/>
              <a:gd name="connsiteY0-4758" fmla="*/ 32489 h 1647529"/>
              <a:gd name="connsiteX1-4759" fmla="*/ 2415890 w 2533736"/>
              <a:gd name="connsiteY1-4760" fmla="*/ 234172 h 1647529"/>
              <a:gd name="connsiteX2-4761" fmla="*/ 2415665 w 2533736"/>
              <a:gd name="connsiteY2-4762" fmla="*/ 574334 h 1647529"/>
              <a:gd name="connsiteX3-4763" fmla="*/ 2528218 w 2533736"/>
              <a:gd name="connsiteY3-4764" fmla="*/ 1038771 h 1647529"/>
              <a:gd name="connsiteX4-4765" fmla="*/ 2261562 w 2533736"/>
              <a:gd name="connsiteY4-4766" fmla="*/ 1377846 h 1647529"/>
              <a:gd name="connsiteX5-4767" fmla="*/ 1794565 w 2533736"/>
              <a:gd name="connsiteY5-4768" fmla="*/ 1383177 h 1647529"/>
              <a:gd name="connsiteX6-4769" fmla="*/ 1425993 w 2533736"/>
              <a:gd name="connsiteY6-4770" fmla="*/ 1627081 h 1647529"/>
              <a:gd name="connsiteX7-4771" fmla="*/ 941809 w 2533736"/>
              <a:gd name="connsiteY7-4772" fmla="*/ 1553181 h 1647529"/>
              <a:gd name="connsiteX8-4773" fmla="*/ 361107 w 2533736"/>
              <a:gd name="connsiteY8-4774" fmla="*/ 1501076 h 1647529"/>
              <a:gd name="connsiteX9-4775" fmla="*/ 31687 w 2533736"/>
              <a:gd name="connsiteY9-4776" fmla="*/ 1226500 h 1647529"/>
              <a:gd name="connsiteX10-4777" fmla="*/ 45819 w 2533736"/>
              <a:gd name="connsiteY10-4778" fmla="*/ 825228 h 1647529"/>
              <a:gd name="connsiteX11-4779" fmla="*/ 50249 w 2533736"/>
              <a:gd name="connsiteY11-4780" fmla="*/ 427719 h 1647529"/>
              <a:gd name="connsiteX12-4781" fmla="*/ 364276 w 2533736"/>
              <a:gd name="connsiteY12-4782" fmla="*/ 227902 h 1647529"/>
              <a:gd name="connsiteX13-4783" fmla="*/ 888646 w 2533736"/>
              <a:gd name="connsiteY13-4784" fmla="*/ 218427 h 1647529"/>
              <a:gd name="connsiteX14-4785" fmla="*/ 1336823 w 2533736"/>
              <a:gd name="connsiteY14-4786" fmla="*/ 1364 h 1647529"/>
              <a:gd name="connsiteX15-4787" fmla="*/ 1761207 w 2533736"/>
              <a:gd name="connsiteY15-4788" fmla="*/ 112959 h 1647529"/>
              <a:gd name="connsiteX16-4789" fmla="*/ 2159136 w 2533736"/>
              <a:gd name="connsiteY16-4790" fmla="*/ 32489 h 1647529"/>
              <a:gd name="connsiteX0-4791" fmla="*/ 2159136 w 2533736"/>
              <a:gd name="connsiteY0-4792" fmla="*/ 32489 h 1647529"/>
              <a:gd name="connsiteX1-4793" fmla="*/ 2415890 w 2533736"/>
              <a:gd name="connsiteY1-4794" fmla="*/ 234172 h 1647529"/>
              <a:gd name="connsiteX2-4795" fmla="*/ 2415665 w 2533736"/>
              <a:gd name="connsiteY2-4796" fmla="*/ 574334 h 1647529"/>
              <a:gd name="connsiteX3-4797" fmla="*/ 2528218 w 2533736"/>
              <a:gd name="connsiteY3-4798" fmla="*/ 1038771 h 1647529"/>
              <a:gd name="connsiteX4-4799" fmla="*/ 2261562 w 2533736"/>
              <a:gd name="connsiteY4-4800" fmla="*/ 1377846 h 1647529"/>
              <a:gd name="connsiteX5-4801" fmla="*/ 1794565 w 2533736"/>
              <a:gd name="connsiteY5-4802" fmla="*/ 1383177 h 1647529"/>
              <a:gd name="connsiteX6-4803" fmla="*/ 1425993 w 2533736"/>
              <a:gd name="connsiteY6-4804" fmla="*/ 1627081 h 1647529"/>
              <a:gd name="connsiteX7-4805" fmla="*/ 941809 w 2533736"/>
              <a:gd name="connsiteY7-4806" fmla="*/ 1553181 h 1647529"/>
              <a:gd name="connsiteX8-4807" fmla="*/ 361107 w 2533736"/>
              <a:gd name="connsiteY8-4808" fmla="*/ 1501076 h 1647529"/>
              <a:gd name="connsiteX9-4809" fmla="*/ 31687 w 2533736"/>
              <a:gd name="connsiteY9-4810" fmla="*/ 1226500 h 1647529"/>
              <a:gd name="connsiteX10-4811" fmla="*/ 45819 w 2533736"/>
              <a:gd name="connsiteY10-4812" fmla="*/ 825228 h 1647529"/>
              <a:gd name="connsiteX11-4813" fmla="*/ 50249 w 2533736"/>
              <a:gd name="connsiteY11-4814" fmla="*/ 427719 h 1647529"/>
              <a:gd name="connsiteX12-4815" fmla="*/ 364276 w 2533736"/>
              <a:gd name="connsiteY12-4816" fmla="*/ 227902 h 1647529"/>
              <a:gd name="connsiteX13-4817" fmla="*/ 888646 w 2533736"/>
              <a:gd name="connsiteY13-4818" fmla="*/ 218427 h 1647529"/>
              <a:gd name="connsiteX14-4819" fmla="*/ 1336823 w 2533736"/>
              <a:gd name="connsiteY14-4820" fmla="*/ 1364 h 1647529"/>
              <a:gd name="connsiteX15-4821" fmla="*/ 1761207 w 2533736"/>
              <a:gd name="connsiteY15-4822" fmla="*/ 112959 h 1647529"/>
              <a:gd name="connsiteX16-4823" fmla="*/ 2159136 w 2533736"/>
              <a:gd name="connsiteY16-4824" fmla="*/ 32489 h 1647529"/>
              <a:gd name="connsiteX0-4825" fmla="*/ 2151491 w 2526091"/>
              <a:gd name="connsiteY0-4826" fmla="*/ 32489 h 1647529"/>
              <a:gd name="connsiteX1-4827" fmla="*/ 2408245 w 2526091"/>
              <a:gd name="connsiteY1-4828" fmla="*/ 234172 h 1647529"/>
              <a:gd name="connsiteX2-4829" fmla="*/ 2408020 w 2526091"/>
              <a:gd name="connsiteY2-4830" fmla="*/ 574334 h 1647529"/>
              <a:gd name="connsiteX3-4831" fmla="*/ 2520573 w 2526091"/>
              <a:gd name="connsiteY3-4832" fmla="*/ 1038771 h 1647529"/>
              <a:gd name="connsiteX4-4833" fmla="*/ 2253917 w 2526091"/>
              <a:gd name="connsiteY4-4834" fmla="*/ 1377846 h 1647529"/>
              <a:gd name="connsiteX5-4835" fmla="*/ 1786920 w 2526091"/>
              <a:gd name="connsiteY5-4836" fmla="*/ 1383177 h 1647529"/>
              <a:gd name="connsiteX6-4837" fmla="*/ 1418348 w 2526091"/>
              <a:gd name="connsiteY6-4838" fmla="*/ 1627081 h 1647529"/>
              <a:gd name="connsiteX7-4839" fmla="*/ 934164 w 2526091"/>
              <a:gd name="connsiteY7-4840" fmla="*/ 1553181 h 1647529"/>
              <a:gd name="connsiteX8-4841" fmla="*/ 353462 w 2526091"/>
              <a:gd name="connsiteY8-4842" fmla="*/ 1501076 h 1647529"/>
              <a:gd name="connsiteX9-4843" fmla="*/ 24042 w 2526091"/>
              <a:gd name="connsiteY9-4844" fmla="*/ 1226500 h 1647529"/>
              <a:gd name="connsiteX10-4845" fmla="*/ 56959 w 2526091"/>
              <a:gd name="connsiteY10-4846" fmla="*/ 867557 h 1647529"/>
              <a:gd name="connsiteX11-4847" fmla="*/ 42604 w 2526091"/>
              <a:gd name="connsiteY11-4848" fmla="*/ 427719 h 1647529"/>
              <a:gd name="connsiteX12-4849" fmla="*/ 356631 w 2526091"/>
              <a:gd name="connsiteY12-4850" fmla="*/ 227902 h 1647529"/>
              <a:gd name="connsiteX13-4851" fmla="*/ 881001 w 2526091"/>
              <a:gd name="connsiteY13-4852" fmla="*/ 218427 h 1647529"/>
              <a:gd name="connsiteX14-4853" fmla="*/ 1329178 w 2526091"/>
              <a:gd name="connsiteY14-4854" fmla="*/ 1364 h 1647529"/>
              <a:gd name="connsiteX15-4855" fmla="*/ 1753562 w 2526091"/>
              <a:gd name="connsiteY15-4856" fmla="*/ 112959 h 1647529"/>
              <a:gd name="connsiteX16-4857" fmla="*/ 2151491 w 2526091"/>
              <a:gd name="connsiteY16-4858" fmla="*/ 32489 h 1647529"/>
              <a:gd name="connsiteX0-4859" fmla="*/ 2152487 w 2527087"/>
              <a:gd name="connsiteY0-4860" fmla="*/ 32489 h 1647529"/>
              <a:gd name="connsiteX1-4861" fmla="*/ 2409241 w 2527087"/>
              <a:gd name="connsiteY1-4862" fmla="*/ 234172 h 1647529"/>
              <a:gd name="connsiteX2-4863" fmla="*/ 2409016 w 2527087"/>
              <a:gd name="connsiteY2-4864" fmla="*/ 574334 h 1647529"/>
              <a:gd name="connsiteX3-4865" fmla="*/ 2521569 w 2527087"/>
              <a:gd name="connsiteY3-4866" fmla="*/ 1038771 h 1647529"/>
              <a:gd name="connsiteX4-4867" fmla="*/ 2254913 w 2527087"/>
              <a:gd name="connsiteY4-4868" fmla="*/ 1377846 h 1647529"/>
              <a:gd name="connsiteX5-4869" fmla="*/ 1787916 w 2527087"/>
              <a:gd name="connsiteY5-4870" fmla="*/ 1383177 h 1647529"/>
              <a:gd name="connsiteX6-4871" fmla="*/ 1419344 w 2527087"/>
              <a:gd name="connsiteY6-4872" fmla="*/ 1627081 h 1647529"/>
              <a:gd name="connsiteX7-4873" fmla="*/ 935160 w 2527087"/>
              <a:gd name="connsiteY7-4874" fmla="*/ 1553181 h 1647529"/>
              <a:gd name="connsiteX8-4875" fmla="*/ 367930 w 2527087"/>
              <a:gd name="connsiteY8-4876" fmla="*/ 1463838 h 1647529"/>
              <a:gd name="connsiteX9-4877" fmla="*/ 25038 w 2527087"/>
              <a:gd name="connsiteY9-4878" fmla="*/ 1226500 h 1647529"/>
              <a:gd name="connsiteX10-4879" fmla="*/ 57955 w 2527087"/>
              <a:gd name="connsiteY10-4880" fmla="*/ 867557 h 1647529"/>
              <a:gd name="connsiteX11-4881" fmla="*/ 43600 w 2527087"/>
              <a:gd name="connsiteY11-4882" fmla="*/ 427719 h 1647529"/>
              <a:gd name="connsiteX12-4883" fmla="*/ 357627 w 2527087"/>
              <a:gd name="connsiteY12-4884" fmla="*/ 227902 h 1647529"/>
              <a:gd name="connsiteX13-4885" fmla="*/ 881997 w 2527087"/>
              <a:gd name="connsiteY13-4886" fmla="*/ 218427 h 1647529"/>
              <a:gd name="connsiteX14-4887" fmla="*/ 1330174 w 2527087"/>
              <a:gd name="connsiteY14-4888" fmla="*/ 1364 h 1647529"/>
              <a:gd name="connsiteX15-4889" fmla="*/ 1754558 w 2527087"/>
              <a:gd name="connsiteY15-4890" fmla="*/ 112959 h 1647529"/>
              <a:gd name="connsiteX16-4891" fmla="*/ 2152487 w 2527087"/>
              <a:gd name="connsiteY16-4892" fmla="*/ 32489 h 1647529"/>
              <a:gd name="connsiteX0-4893" fmla="*/ 2149454 w 2524054"/>
              <a:gd name="connsiteY0-4894" fmla="*/ 32489 h 1647529"/>
              <a:gd name="connsiteX1-4895" fmla="*/ 2406208 w 2524054"/>
              <a:gd name="connsiteY1-4896" fmla="*/ 234172 h 1647529"/>
              <a:gd name="connsiteX2-4897" fmla="*/ 2405983 w 2524054"/>
              <a:gd name="connsiteY2-4898" fmla="*/ 574334 h 1647529"/>
              <a:gd name="connsiteX3-4899" fmla="*/ 2518536 w 2524054"/>
              <a:gd name="connsiteY3-4900" fmla="*/ 1038771 h 1647529"/>
              <a:gd name="connsiteX4-4901" fmla="*/ 2251880 w 2524054"/>
              <a:gd name="connsiteY4-4902" fmla="*/ 1377846 h 1647529"/>
              <a:gd name="connsiteX5-4903" fmla="*/ 1784883 w 2524054"/>
              <a:gd name="connsiteY5-4904" fmla="*/ 1383177 h 1647529"/>
              <a:gd name="connsiteX6-4905" fmla="*/ 1416311 w 2524054"/>
              <a:gd name="connsiteY6-4906" fmla="*/ 1627081 h 1647529"/>
              <a:gd name="connsiteX7-4907" fmla="*/ 932127 w 2524054"/>
              <a:gd name="connsiteY7-4908" fmla="*/ 1553181 h 1647529"/>
              <a:gd name="connsiteX8-4909" fmla="*/ 323899 w 2524054"/>
              <a:gd name="connsiteY8-4910" fmla="*/ 1497708 h 1647529"/>
              <a:gd name="connsiteX9-4911" fmla="*/ 22005 w 2524054"/>
              <a:gd name="connsiteY9-4912" fmla="*/ 1226500 h 1647529"/>
              <a:gd name="connsiteX10-4913" fmla="*/ 54922 w 2524054"/>
              <a:gd name="connsiteY10-4914" fmla="*/ 867557 h 1647529"/>
              <a:gd name="connsiteX11-4915" fmla="*/ 40567 w 2524054"/>
              <a:gd name="connsiteY11-4916" fmla="*/ 427719 h 1647529"/>
              <a:gd name="connsiteX12-4917" fmla="*/ 354594 w 2524054"/>
              <a:gd name="connsiteY12-4918" fmla="*/ 227902 h 1647529"/>
              <a:gd name="connsiteX13-4919" fmla="*/ 878964 w 2524054"/>
              <a:gd name="connsiteY13-4920" fmla="*/ 218427 h 1647529"/>
              <a:gd name="connsiteX14-4921" fmla="*/ 1327141 w 2524054"/>
              <a:gd name="connsiteY14-4922" fmla="*/ 1364 h 1647529"/>
              <a:gd name="connsiteX15-4923" fmla="*/ 1751525 w 2524054"/>
              <a:gd name="connsiteY15-4924" fmla="*/ 112959 h 1647529"/>
              <a:gd name="connsiteX16-4925" fmla="*/ 2149454 w 2524054"/>
              <a:gd name="connsiteY16-4926" fmla="*/ 32489 h 1647529"/>
              <a:gd name="connsiteX0-4927" fmla="*/ 2149882 w 2524482"/>
              <a:gd name="connsiteY0-4928" fmla="*/ 32489 h 1647529"/>
              <a:gd name="connsiteX1-4929" fmla="*/ 2406636 w 2524482"/>
              <a:gd name="connsiteY1-4930" fmla="*/ 234172 h 1647529"/>
              <a:gd name="connsiteX2-4931" fmla="*/ 2406411 w 2524482"/>
              <a:gd name="connsiteY2-4932" fmla="*/ 574334 h 1647529"/>
              <a:gd name="connsiteX3-4933" fmla="*/ 2518964 w 2524482"/>
              <a:gd name="connsiteY3-4934" fmla="*/ 1038771 h 1647529"/>
              <a:gd name="connsiteX4-4935" fmla="*/ 2252308 w 2524482"/>
              <a:gd name="connsiteY4-4936" fmla="*/ 1377846 h 1647529"/>
              <a:gd name="connsiteX5-4937" fmla="*/ 1785311 w 2524482"/>
              <a:gd name="connsiteY5-4938" fmla="*/ 1383177 h 1647529"/>
              <a:gd name="connsiteX6-4939" fmla="*/ 1416739 w 2524482"/>
              <a:gd name="connsiteY6-4940" fmla="*/ 1627081 h 1647529"/>
              <a:gd name="connsiteX7-4941" fmla="*/ 932555 w 2524482"/>
              <a:gd name="connsiteY7-4942" fmla="*/ 1553181 h 1647529"/>
              <a:gd name="connsiteX8-4943" fmla="*/ 330133 w 2524482"/>
              <a:gd name="connsiteY8-4944" fmla="*/ 1489840 h 1647529"/>
              <a:gd name="connsiteX9-4945" fmla="*/ 22433 w 2524482"/>
              <a:gd name="connsiteY9-4946" fmla="*/ 1226500 h 1647529"/>
              <a:gd name="connsiteX10-4947" fmla="*/ 55350 w 2524482"/>
              <a:gd name="connsiteY10-4948" fmla="*/ 867557 h 1647529"/>
              <a:gd name="connsiteX11-4949" fmla="*/ 40995 w 2524482"/>
              <a:gd name="connsiteY11-4950" fmla="*/ 427719 h 1647529"/>
              <a:gd name="connsiteX12-4951" fmla="*/ 355022 w 2524482"/>
              <a:gd name="connsiteY12-4952" fmla="*/ 227902 h 1647529"/>
              <a:gd name="connsiteX13-4953" fmla="*/ 879392 w 2524482"/>
              <a:gd name="connsiteY13-4954" fmla="*/ 218427 h 1647529"/>
              <a:gd name="connsiteX14-4955" fmla="*/ 1327569 w 2524482"/>
              <a:gd name="connsiteY14-4956" fmla="*/ 1364 h 1647529"/>
              <a:gd name="connsiteX15-4957" fmla="*/ 1751953 w 2524482"/>
              <a:gd name="connsiteY15-4958" fmla="*/ 112959 h 1647529"/>
              <a:gd name="connsiteX16-4959" fmla="*/ 2149882 w 2524482"/>
              <a:gd name="connsiteY16-4960" fmla="*/ 32489 h 1647529"/>
              <a:gd name="connsiteX0-4961" fmla="*/ 2149882 w 2524482"/>
              <a:gd name="connsiteY0-4962" fmla="*/ 32489 h 1647529"/>
              <a:gd name="connsiteX1-4963" fmla="*/ 2406636 w 2524482"/>
              <a:gd name="connsiteY1-4964" fmla="*/ 234172 h 1647529"/>
              <a:gd name="connsiteX2-4965" fmla="*/ 2406411 w 2524482"/>
              <a:gd name="connsiteY2-4966" fmla="*/ 574334 h 1647529"/>
              <a:gd name="connsiteX3-4967" fmla="*/ 2518964 w 2524482"/>
              <a:gd name="connsiteY3-4968" fmla="*/ 1038771 h 1647529"/>
              <a:gd name="connsiteX4-4969" fmla="*/ 2252308 w 2524482"/>
              <a:gd name="connsiteY4-4970" fmla="*/ 1377846 h 1647529"/>
              <a:gd name="connsiteX5-4971" fmla="*/ 1785311 w 2524482"/>
              <a:gd name="connsiteY5-4972" fmla="*/ 1383177 h 1647529"/>
              <a:gd name="connsiteX6-4973" fmla="*/ 1416739 w 2524482"/>
              <a:gd name="connsiteY6-4974" fmla="*/ 1627081 h 1647529"/>
              <a:gd name="connsiteX7-4975" fmla="*/ 932555 w 2524482"/>
              <a:gd name="connsiteY7-4976" fmla="*/ 1553181 h 1647529"/>
              <a:gd name="connsiteX8-4977" fmla="*/ 330133 w 2524482"/>
              <a:gd name="connsiteY8-4978" fmla="*/ 1489840 h 1647529"/>
              <a:gd name="connsiteX9-4979" fmla="*/ 22433 w 2524482"/>
              <a:gd name="connsiteY9-4980" fmla="*/ 1226500 h 1647529"/>
              <a:gd name="connsiteX10-4981" fmla="*/ 55350 w 2524482"/>
              <a:gd name="connsiteY10-4982" fmla="*/ 867557 h 1647529"/>
              <a:gd name="connsiteX11-4983" fmla="*/ 40995 w 2524482"/>
              <a:gd name="connsiteY11-4984" fmla="*/ 427719 h 1647529"/>
              <a:gd name="connsiteX12-4985" fmla="*/ 355022 w 2524482"/>
              <a:gd name="connsiteY12-4986" fmla="*/ 227902 h 1647529"/>
              <a:gd name="connsiteX13-4987" fmla="*/ 879392 w 2524482"/>
              <a:gd name="connsiteY13-4988" fmla="*/ 218427 h 1647529"/>
              <a:gd name="connsiteX14-4989" fmla="*/ 1327569 w 2524482"/>
              <a:gd name="connsiteY14-4990" fmla="*/ 1364 h 1647529"/>
              <a:gd name="connsiteX15-4991" fmla="*/ 1751953 w 2524482"/>
              <a:gd name="connsiteY15-4992" fmla="*/ 112959 h 1647529"/>
              <a:gd name="connsiteX16-4993" fmla="*/ 2149882 w 2524482"/>
              <a:gd name="connsiteY16-4994" fmla="*/ 32489 h 1647529"/>
              <a:gd name="connsiteX0-4995" fmla="*/ 2147973 w 2522573"/>
              <a:gd name="connsiteY0-4996" fmla="*/ 32489 h 1647529"/>
              <a:gd name="connsiteX1-4997" fmla="*/ 2404727 w 2522573"/>
              <a:gd name="connsiteY1-4998" fmla="*/ 234172 h 1647529"/>
              <a:gd name="connsiteX2-4999" fmla="*/ 2404502 w 2522573"/>
              <a:gd name="connsiteY2-5000" fmla="*/ 574334 h 1647529"/>
              <a:gd name="connsiteX3-5001" fmla="*/ 2517055 w 2522573"/>
              <a:gd name="connsiteY3-5002" fmla="*/ 1038771 h 1647529"/>
              <a:gd name="connsiteX4-5003" fmla="*/ 2250399 w 2522573"/>
              <a:gd name="connsiteY4-5004" fmla="*/ 1377846 h 1647529"/>
              <a:gd name="connsiteX5-5005" fmla="*/ 1783402 w 2522573"/>
              <a:gd name="connsiteY5-5006" fmla="*/ 1383177 h 1647529"/>
              <a:gd name="connsiteX6-5007" fmla="*/ 1414830 w 2522573"/>
              <a:gd name="connsiteY6-5008" fmla="*/ 1627081 h 1647529"/>
              <a:gd name="connsiteX7-5009" fmla="*/ 930646 w 2522573"/>
              <a:gd name="connsiteY7-5010" fmla="*/ 1553181 h 1647529"/>
              <a:gd name="connsiteX8-5011" fmla="*/ 328224 w 2522573"/>
              <a:gd name="connsiteY8-5012" fmla="*/ 1489840 h 1647529"/>
              <a:gd name="connsiteX9-5013" fmla="*/ 114703 w 2522573"/>
              <a:gd name="connsiteY9-5014" fmla="*/ 1379215 h 1647529"/>
              <a:gd name="connsiteX10-5015" fmla="*/ 20524 w 2522573"/>
              <a:gd name="connsiteY10-5016" fmla="*/ 1226500 h 1647529"/>
              <a:gd name="connsiteX11-5017" fmla="*/ 53441 w 2522573"/>
              <a:gd name="connsiteY11-5018" fmla="*/ 867557 h 1647529"/>
              <a:gd name="connsiteX12-5019" fmla="*/ 39086 w 2522573"/>
              <a:gd name="connsiteY12-5020" fmla="*/ 427719 h 1647529"/>
              <a:gd name="connsiteX13-5021" fmla="*/ 353113 w 2522573"/>
              <a:gd name="connsiteY13-5022" fmla="*/ 227902 h 1647529"/>
              <a:gd name="connsiteX14-5023" fmla="*/ 877483 w 2522573"/>
              <a:gd name="connsiteY14-5024" fmla="*/ 218427 h 1647529"/>
              <a:gd name="connsiteX15-5025" fmla="*/ 1325660 w 2522573"/>
              <a:gd name="connsiteY15-5026" fmla="*/ 1364 h 1647529"/>
              <a:gd name="connsiteX16-5027" fmla="*/ 1750044 w 2522573"/>
              <a:gd name="connsiteY16-5028" fmla="*/ 112959 h 1647529"/>
              <a:gd name="connsiteX17-5029" fmla="*/ 2147973 w 2522573"/>
              <a:gd name="connsiteY17-5030" fmla="*/ 32489 h 1647529"/>
              <a:gd name="connsiteX0-5031" fmla="*/ 2147973 w 2522573"/>
              <a:gd name="connsiteY0-5032" fmla="*/ 32489 h 1647529"/>
              <a:gd name="connsiteX1-5033" fmla="*/ 2404727 w 2522573"/>
              <a:gd name="connsiteY1-5034" fmla="*/ 234172 h 1647529"/>
              <a:gd name="connsiteX2-5035" fmla="*/ 2404502 w 2522573"/>
              <a:gd name="connsiteY2-5036" fmla="*/ 574334 h 1647529"/>
              <a:gd name="connsiteX3-5037" fmla="*/ 2517055 w 2522573"/>
              <a:gd name="connsiteY3-5038" fmla="*/ 1038771 h 1647529"/>
              <a:gd name="connsiteX4-5039" fmla="*/ 2250399 w 2522573"/>
              <a:gd name="connsiteY4-5040" fmla="*/ 1377846 h 1647529"/>
              <a:gd name="connsiteX5-5041" fmla="*/ 1783402 w 2522573"/>
              <a:gd name="connsiteY5-5042" fmla="*/ 1383177 h 1647529"/>
              <a:gd name="connsiteX6-5043" fmla="*/ 1414830 w 2522573"/>
              <a:gd name="connsiteY6-5044" fmla="*/ 1627081 h 1647529"/>
              <a:gd name="connsiteX7-5045" fmla="*/ 930646 w 2522573"/>
              <a:gd name="connsiteY7-5046" fmla="*/ 1553181 h 1647529"/>
              <a:gd name="connsiteX8-5047" fmla="*/ 328224 w 2522573"/>
              <a:gd name="connsiteY8-5048" fmla="*/ 1489840 h 1647529"/>
              <a:gd name="connsiteX9-5049" fmla="*/ 98648 w 2522573"/>
              <a:gd name="connsiteY9-5050" fmla="*/ 1395550 h 1647529"/>
              <a:gd name="connsiteX10-5051" fmla="*/ 20524 w 2522573"/>
              <a:gd name="connsiteY10-5052" fmla="*/ 1226500 h 1647529"/>
              <a:gd name="connsiteX11-5053" fmla="*/ 53441 w 2522573"/>
              <a:gd name="connsiteY11-5054" fmla="*/ 867557 h 1647529"/>
              <a:gd name="connsiteX12-5055" fmla="*/ 39086 w 2522573"/>
              <a:gd name="connsiteY12-5056" fmla="*/ 427719 h 1647529"/>
              <a:gd name="connsiteX13-5057" fmla="*/ 353113 w 2522573"/>
              <a:gd name="connsiteY13-5058" fmla="*/ 227902 h 1647529"/>
              <a:gd name="connsiteX14-5059" fmla="*/ 877483 w 2522573"/>
              <a:gd name="connsiteY14-5060" fmla="*/ 218427 h 1647529"/>
              <a:gd name="connsiteX15-5061" fmla="*/ 1325660 w 2522573"/>
              <a:gd name="connsiteY15-5062" fmla="*/ 1364 h 1647529"/>
              <a:gd name="connsiteX16-5063" fmla="*/ 1750044 w 2522573"/>
              <a:gd name="connsiteY16-5064" fmla="*/ 112959 h 1647529"/>
              <a:gd name="connsiteX17-5065" fmla="*/ 2147973 w 2522573"/>
              <a:gd name="connsiteY17-5066" fmla="*/ 32489 h 1647529"/>
              <a:gd name="connsiteX0-5067" fmla="*/ 2147973 w 2522573"/>
              <a:gd name="connsiteY0-5068" fmla="*/ 32489 h 1647529"/>
              <a:gd name="connsiteX1-5069" fmla="*/ 2404727 w 2522573"/>
              <a:gd name="connsiteY1-5070" fmla="*/ 234172 h 1647529"/>
              <a:gd name="connsiteX2-5071" fmla="*/ 2404502 w 2522573"/>
              <a:gd name="connsiteY2-5072" fmla="*/ 574334 h 1647529"/>
              <a:gd name="connsiteX3-5073" fmla="*/ 2517055 w 2522573"/>
              <a:gd name="connsiteY3-5074" fmla="*/ 1038771 h 1647529"/>
              <a:gd name="connsiteX4-5075" fmla="*/ 2250399 w 2522573"/>
              <a:gd name="connsiteY4-5076" fmla="*/ 1377846 h 1647529"/>
              <a:gd name="connsiteX5-5077" fmla="*/ 1783402 w 2522573"/>
              <a:gd name="connsiteY5-5078" fmla="*/ 1383177 h 1647529"/>
              <a:gd name="connsiteX6-5079" fmla="*/ 1414830 w 2522573"/>
              <a:gd name="connsiteY6-5080" fmla="*/ 1627081 h 1647529"/>
              <a:gd name="connsiteX7-5081" fmla="*/ 930646 w 2522573"/>
              <a:gd name="connsiteY7-5082" fmla="*/ 1553181 h 1647529"/>
              <a:gd name="connsiteX8-5083" fmla="*/ 328224 w 2522573"/>
              <a:gd name="connsiteY8-5084" fmla="*/ 1489840 h 1647529"/>
              <a:gd name="connsiteX9-5085" fmla="*/ 98648 w 2522573"/>
              <a:gd name="connsiteY9-5086" fmla="*/ 1395550 h 1647529"/>
              <a:gd name="connsiteX10-5087" fmla="*/ 20524 w 2522573"/>
              <a:gd name="connsiteY10-5088" fmla="*/ 1226500 h 1647529"/>
              <a:gd name="connsiteX11-5089" fmla="*/ 53441 w 2522573"/>
              <a:gd name="connsiteY11-5090" fmla="*/ 867557 h 1647529"/>
              <a:gd name="connsiteX12-5091" fmla="*/ 39086 w 2522573"/>
              <a:gd name="connsiteY12-5092" fmla="*/ 427719 h 1647529"/>
              <a:gd name="connsiteX13-5093" fmla="*/ 353113 w 2522573"/>
              <a:gd name="connsiteY13-5094" fmla="*/ 227902 h 1647529"/>
              <a:gd name="connsiteX14-5095" fmla="*/ 877483 w 2522573"/>
              <a:gd name="connsiteY14-5096" fmla="*/ 218427 h 1647529"/>
              <a:gd name="connsiteX15-5097" fmla="*/ 1325660 w 2522573"/>
              <a:gd name="connsiteY15-5098" fmla="*/ 1364 h 1647529"/>
              <a:gd name="connsiteX16-5099" fmla="*/ 1750044 w 2522573"/>
              <a:gd name="connsiteY16-5100" fmla="*/ 112959 h 1647529"/>
              <a:gd name="connsiteX17-5101" fmla="*/ 2147973 w 2522573"/>
              <a:gd name="connsiteY17-5102" fmla="*/ 32489 h 1647529"/>
              <a:gd name="connsiteX0-5103" fmla="*/ 2147973 w 2522573"/>
              <a:gd name="connsiteY0-5104" fmla="*/ 32489 h 1647529"/>
              <a:gd name="connsiteX1-5105" fmla="*/ 2404727 w 2522573"/>
              <a:gd name="connsiteY1-5106" fmla="*/ 234172 h 1647529"/>
              <a:gd name="connsiteX2-5107" fmla="*/ 2404502 w 2522573"/>
              <a:gd name="connsiteY2-5108" fmla="*/ 574334 h 1647529"/>
              <a:gd name="connsiteX3-5109" fmla="*/ 2517055 w 2522573"/>
              <a:gd name="connsiteY3-5110" fmla="*/ 1038771 h 1647529"/>
              <a:gd name="connsiteX4-5111" fmla="*/ 2250399 w 2522573"/>
              <a:gd name="connsiteY4-5112" fmla="*/ 1377846 h 1647529"/>
              <a:gd name="connsiteX5-5113" fmla="*/ 1783402 w 2522573"/>
              <a:gd name="connsiteY5-5114" fmla="*/ 1383177 h 1647529"/>
              <a:gd name="connsiteX6-5115" fmla="*/ 1414830 w 2522573"/>
              <a:gd name="connsiteY6-5116" fmla="*/ 1627081 h 1647529"/>
              <a:gd name="connsiteX7-5117" fmla="*/ 930646 w 2522573"/>
              <a:gd name="connsiteY7-5118" fmla="*/ 1553181 h 1647529"/>
              <a:gd name="connsiteX8-5119" fmla="*/ 328224 w 2522573"/>
              <a:gd name="connsiteY8-5120" fmla="*/ 1489840 h 1647529"/>
              <a:gd name="connsiteX9-5121" fmla="*/ 98648 w 2522573"/>
              <a:gd name="connsiteY9-5122" fmla="*/ 1395550 h 1647529"/>
              <a:gd name="connsiteX10-5123" fmla="*/ 20524 w 2522573"/>
              <a:gd name="connsiteY10-5124" fmla="*/ 1226500 h 1647529"/>
              <a:gd name="connsiteX11-5125" fmla="*/ 53441 w 2522573"/>
              <a:gd name="connsiteY11-5126" fmla="*/ 867557 h 1647529"/>
              <a:gd name="connsiteX12-5127" fmla="*/ 39086 w 2522573"/>
              <a:gd name="connsiteY12-5128" fmla="*/ 427719 h 1647529"/>
              <a:gd name="connsiteX13-5129" fmla="*/ 353113 w 2522573"/>
              <a:gd name="connsiteY13-5130" fmla="*/ 227902 h 1647529"/>
              <a:gd name="connsiteX14-5131" fmla="*/ 877483 w 2522573"/>
              <a:gd name="connsiteY14-5132" fmla="*/ 218427 h 1647529"/>
              <a:gd name="connsiteX15-5133" fmla="*/ 1325660 w 2522573"/>
              <a:gd name="connsiteY15-5134" fmla="*/ 1364 h 1647529"/>
              <a:gd name="connsiteX16-5135" fmla="*/ 1750044 w 2522573"/>
              <a:gd name="connsiteY16-5136" fmla="*/ 112959 h 1647529"/>
              <a:gd name="connsiteX17-5137" fmla="*/ 2147973 w 2522573"/>
              <a:gd name="connsiteY17-5138" fmla="*/ 32489 h 1647529"/>
              <a:gd name="connsiteX0-5139" fmla="*/ 2147973 w 2522573"/>
              <a:gd name="connsiteY0-5140" fmla="*/ 32489 h 1647529"/>
              <a:gd name="connsiteX1-5141" fmla="*/ 2404727 w 2522573"/>
              <a:gd name="connsiteY1-5142" fmla="*/ 234172 h 1647529"/>
              <a:gd name="connsiteX2-5143" fmla="*/ 2404502 w 2522573"/>
              <a:gd name="connsiteY2-5144" fmla="*/ 574334 h 1647529"/>
              <a:gd name="connsiteX3-5145" fmla="*/ 2517055 w 2522573"/>
              <a:gd name="connsiteY3-5146" fmla="*/ 1038771 h 1647529"/>
              <a:gd name="connsiteX4-5147" fmla="*/ 2250399 w 2522573"/>
              <a:gd name="connsiteY4-5148" fmla="*/ 1377846 h 1647529"/>
              <a:gd name="connsiteX5-5149" fmla="*/ 1783402 w 2522573"/>
              <a:gd name="connsiteY5-5150" fmla="*/ 1383177 h 1647529"/>
              <a:gd name="connsiteX6-5151" fmla="*/ 1414830 w 2522573"/>
              <a:gd name="connsiteY6-5152" fmla="*/ 1627081 h 1647529"/>
              <a:gd name="connsiteX7-5153" fmla="*/ 930646 w 2522573"/>
              <a:gd name="connsiteY7-5154" fmla="*/ 1553181 h 1647529"/>
              <a:gd name="connsiteX8-5155" fmla="*/ 328224 w 2522573"/>
              <a:gd name="connsiteY8-5156" fmla="*/ 1489840 h 1647529"/>
              <a:gd name="connsiteX9-5157" fmla="*/ 98648 w 2522573"/>
              <a:gd name="connsiteY9-5158" fmla="*/ 1395550 h 1647529"/>
              <a:gd name="connsiteX10-5159" fmla="*/ 20524 w 2522573"/>
              <a:gd name="connsiteY10-5160" fmla="*/ 1226500 h 1647529"/>
              <a:gd name="connsiteX11-5161" fmla="*/ 53441 w 2522573"/>
              <a:gd name="connsiteY11-5162" fmla="*/ 867557 h 1647529"/>
              <a:gd name="connsiteX12-5163" fmla="*/ 39086 w 2522573"/>
              <a:gd name="connsiteY12-5164" fmla="*/ 427719 h 1647529"/>
              <a:gd name="connsiteX13-5165" fmla="*/ 353113 w 2522573"/>
              <a:gd name="connsiteY13-5166" fmla="*/ 227902 h 1647529"/>
              <a:gd name="connsiteX14-5167" fmla="*/ 877483 w 2522573"/>
              <a:gd name="connsiteY14-5168" fmla="*/ 218427 h 1647529"/>
              <a:gd name="connsiteX15-5169" fmla="*/ 1325660 w 2522573"/>
              <a:gd name="connsiteY15-5170" fmla="*/ 1364 h 1647529"/>
              <a:gd name="connsiteX16-5171" fmla="*/ 1750044 w 2522573"/>
              <a:gd name="connsiteY16-5172" fmla="*/ 112959 h 1647529"/>
              <a:gd name="connsiteX17-5173" fmla="*/ 2147973 w 2522573"/>
              <a:gd name="connsiteY17-5174" fmla="*/ 32489 h 1647529"/>
              <a:gd name="connsiteX0-5175" fmla="*/ 2147973 w 2522573"/>
              <a:gd name="connsiteY0-5176" fmla="*/ 32489 h 1647529"/>
              <a:gd name="connsiteX1-5177" fmla="*/ 2404727 w 2522573"/>
              <a:gd name="connsiteY1-5178" fmla="*/ 234172 h 1647529"/>
              <a:gd name="connsiteX2-5179" fmla="*/ 2404502 w 2522573"/>
              <a:gd name="connsiteY2-5180" fmla="*/ 574334 h 1647529"/>
              <a:gd name="connsiteX3-5181" fmla="*/ 2517055 w 2522573"/>
              <a:gd name="connsiteY3-5182" fmla="*/ 1038771 h 1647529"/>
              <a:gd name="connsiteX4-5183" fmla="*/ 2250399 w 2522573"/>
              <a:gd name="connsiteY4-5184" fmla="*/ 1377846 h 1647529"/>
              <a:gd name="connsiteX5-5185" fmla="*/ 1783402 w 2522573"/>
              <a:gd name="connsiteY5-5186" fmla="*/ 1383177 h 1647529"/>
              <a:gd name="connsiteX6-5187" fmla="*/ 1414830 w 2522573"/>
              <a:gd name="connsiteY6-5188" fmla="*/ 1627081 h 1647529"/>
              <a:gd name="connsiteX7-5189" fmla="*/ 930646 w 2522573"/>
              <a:gd name="connsiteY7-5190" fmla="*/ 1553181 h 1647529"/>
              <a:gd name="connsiteX8-5191" fmla="*/ 328224 w 2522573"/>
              <a:gd name="connsiteY8-5192" fmla="*/ 1489840 h 1647529"/>
              <a:gd name="connsiteX9-5193" fmla="*/ 98648 w 2522573"/>
              <a:gd name="connsiteY9-5194" fmla="*/ 1395550 h 1647529"/>
              <a:gd name="connsiteX10-5195" fmla="*/ 9331 w 2522573"/>
              <a:gd name="connsiteY10-5196" fmla="*/ 1135920 h 1647529"/>
              <a:gd name="connsiteX11-5197" fmla="*/ 53441 w 2522573"/>
              <a:gd name="connsiteY11-5198" fmla="*/ 867557 h 1647529"/>
              <a:gd name="connsiteX12-5199" fmla="*/ 39086 w 2522573"/>
              <a:gd name="connsiteY12-5200" fmla="*/ 427719 h 1647529"/>
              <a:gd name="connsiteX13-5201" fmla="*/ 353113 w 2522573"/>
              <a:gd name="connsiteY13-5202" fmla="*/ 227902 h 1647529"/>
              <a:gd name="connsiteX14-5203" fmla="*/ 877483 w 2522573"/>
              <a:gd name="connsiteY14-5204" fmla="*/ 218427 h 1647529"/>
              <a:gd name="connsiteX15-5205" fmla="*/ 1325660 w 2522573"/>
              <a:gd name="connsiteY15-5206" fmla="*/ 1364 h 1647529"/>
              <a:gd name="connsiteX16-5207" fmla="*/ 1750044 w 2522573"/>
              <a:gd name="connsiteY16-5208" fmla="*/ 112959 h 1647529"/>
              <a:gd name="connsiteX17-5209" fmla="*/ 2147973 w 2522573"/>
              <a:gd name="connsiteY17-5210" fmla="*/ 32489 h 1647529"/>
              <a:gd name="connsiteX0-5211" fmla="*/ 2161589 w 2536189"/>
              <a:gd name="connsiteY0-5212" fmla="*/ 32489 h 1647529"/>
              <a:gd name="connsiteX1-5213" fmla="*/ 2418343 w 2536189"/>
              <a:gd name="connsiteY1-5214" fmla="*/ 234172 h 1647529"/>
              <a:gd name="connsiteX2-5215" fmla="*/ 2418118 w 2536189"/>
              <a:gd name="connsiteY2-5216" fmla="*/ 574334 h 1647529"/>
              <a:gd name="connsiteX3-5217" fmla="*/ 2530671 w 2536189"/>
              <a:gd name="connsiteY3-5218" fmla="*/ 1038771 h 1647529"/>
              <a:gd name="connsiteX4-5219" fmla="*/ 2264015 w 2536189"/>
              <a:gd name="connsiteY4-5220" fmla="*/ 1377846 h 1647529"/>
              <a:gd name="connsiteX5-5221" fmla="*/ 1797018 w 2536189"/>
              <a:gd name="connsiteY5-5222" fmla="*/ 1383177 h 1647529"/>
              <a:gd name="connsiteX6-5223" fmla="*/ 1428446 w 2536189"/>
              <a:gd name="connsiteY6-5224" fmla="*/ 1627081 h 1647529"/>
              <a:gd name="connsiteX7-5225" fmla="*/ 944262 w 2536189"/>
              <a:gd name="connsiteY7-5226" fmla="*/ 1553181 h 1647529"/>
              <a:gd name="connsiteX8-5227" fmla="*/ 341840 w 2536189"/>
              <a:gd name="connsiteY8-5228" fmla="*/ 1489840 h 1647529"/>
              <a:gd name="connsiteX9-5229" fmla="*/ 112264 w 2536189"/>
              <a:gd name="connsiteY9-5230" fmla="*/ 1395550 h 1647529"/>
              <a:gd name="connsiteX10-5231" fmla="*/ 1300 w 2536189"/>
              <a:gd name="connsiteY10-5232" fmla="*/ 1143565 h 1647529"/>
              <a:gd name="connsiteX11-5233" fmla="*/ 67057 w 2536189"/>
              <a:gd name="connsiteY11-5234" fmla="*/ 867557 h 1647529"/>
              <a:gd name="connsiteX12-5235" fmla="*/ 52702 w 2536189"/>
              <a:gd name="connsiteY12-5236" fmla="*/ 427719 h 1647529"/>
              <a:gd name="connsiteX13-5237" fmla="*/ 366729 w 2536189"/>
              <a:gd name="connsiteY13-5238" fmla="*/ 227902 h 1647529"/>
              <a:gd name="connsiteX14-5239" fmla="*/ 891099 w 2536189"/>
              <a:gd name="connsiteY14-5240" fmla="*/ 218427 h 1647529"/>
              <a:gd name="connsiteX15-5241" fmla="*/ 1339276 w 2536189"/>
              <a:gd name="connsiteY15-5242" fmla="*/ 1364 h 1647529"/>
              <a:gd name="connsiteX16-5243" fmla="*/ 1763660 w 2536189"/>
              <a:gd name="connsiteY16-5244" fmla="*/ 112959 h 1647529"/>
              <a:gd name="connsiteX17-5245" fmla="*/ 2161589 w 2536189"/>
              <a:gd name="connsiteY17-5246" fmla="*/ 32489 h 1647529"/>
              <a:gd name="connsiteX0-5247" fmla="*/ 2161664 w 2536264"/>
              <a:gd name="connsiteY0-5248" fmla="*/ 32489 h 1647529"/>
              <a:gd name="connsiteX1-5249" fmla="*/ 2418418 w 2536264"/>
              <a:gd name="connsiteY1-5250" fmla="*/ 234172 h 1647529"/>
              <a:gd name="connsiteX2-5251" fmla="*/ 2418193 w 2536264"/>
              <a:gd name="connsiteY2-5252" fmla="*/ 574334 h 1647529"/>
              <a:gd name="connsiteX3-5253" fmla="*/ 2530746 w 2536264"/>
              <a:gd name="connsiteY3-5254" fmla="*/ 1038771 h 1647529"/>
              <a:gd name="connsiteX4-5255" fmla="*/ 2264090 w 2536264"/>
              <a:gd name="connsiteY4-5256" fmla="*/ 1377846 h 1647529"/>
              <a:gd name="connsiteX5-5257" fmla="*/ 1797093 w 2536264"/>
              <a:gd name="connsiteY5-5258" fmla="*/ 1383177 h 1647529"/>
              <a:gd name="connsiteX6-5259" fmla="*/ 1428521 w 2536264"/>
              <a:gd name="connsiteY6-5260" fmla="*/ 1627081 h 1647529"/>
              <a:gd name="connsiteX7-5261" fmla="*/ 944337 w 2536264"/>
              <a:gd name="connsiteY7-5262" fmla="*/ 1553181 h 1647529"/>
              <a:gd name="connsiteX8-5263" fmla="*/ 341915 w 2536264"/>
              <a:gd name="connsiteY8-5264" fmla="*/ 1489840 h 1647529"/>
              <a:gd name="connsiteX9-5265" fmla="*/ 113987 w 2536264"/>
              <a:gd name="connsiteY9-5266" fmla="*/ 1390605 h 1647529"/>
              <a:gd name="connsiteX10-5267" fmla="*/ 1375 w 2536264"/>
              <a:gd name="connsiteY10-5268" fmla="*/ 1143565 h 1647529"/>
              <a:gd name="connsiteX11-5269" fmla="*/ 67132 w 2536264"/>
              <a:gd name="connsiteY11-5270" fmla="*/ 867557 h 1647529"/>
              <a:gd name="connsiteX12-5271" fmla="*/ 52777 w 2536264"/>
              <a:gd name="connsiteY12-5272" fmla="*/ 427719 h 1647529"/>
              <a:gd name="connsiteX13-5273" fmla="*/ 366804 w 2536264"/>
              <a:gd name="connsiteY13-5274" fmla="*/ 227902 h 1647529"/>
              <a:gd name="connsiteX14-5275" fmla="*/ 891174 w 2536264"/>
              <a:gd name="connsiteY14-5276" fmla="*/ 218427 h 1647529"/>
              <a:gd name="connsiteX15-5277" fmla="*/ 1339351 w 2536264"/>
              <a:gd name="connsiteY15-5278" fmla="*/ 1364 h 1647529"/>
              <a:gd name="connsiteX16-5279" fmla="*/ 1763735 w 2536264"/>
              <a:gd name="connsiteY16-5280" fmla="*/ 112959 h 1647529"/>
              <a:gd name="connsiteX17-5281" fmla="*/ 2161664 w 2536264"/>
              <a:gd name="connsiteY17-5282" fmla="*/ 32489 h 1647529"/>
              <a:gd name="connsiteX0-5283" fmla="*/ 2161664 w 2536264"/>
              <a:gd name="connsiteY0-5284" fmla="*/ 32489 h 1647529"/>
              <a:gd name="connsiteX1-5285" fmla="*/ 2418418 w 2536264"/>
              <a:gd name="connsiteY1-5286" fmla="*/ 234172 h 1647529"/>
              <a:gd name="connsiteX2-5287" fmla="*/ 2418193 w 2536264"/>
              <a:gd name="connsiteY2-5288" fmla="*/ 574334 h 1647529"/>
              <a:gd name="connsiteX3-5289" fmla="*/ 2530746 w 2536264"/>
              <a:gd name="connsiteY3-5290" fmla="*/ 1038771 h 1647529"/>
              <a:gd name="connsiteX4-5291" fmla="*/ 2264090 w 2536264"/>
              <a:gd name="connsiteY4-5292" fmla="*/ 1377846 h 1647529"/>
              <a:gd name="connsiteX5-5293" fmla="*/ 1797093 w 2536264"/>
              <a:gd name="connsiteY5-5294" fmla="*/ 1383177 h 1647529"/>
              <a:gd name="connsiteX6-5295" fmla="*/ 1428521 w 2536264"/>
              <a:gd name="connsiteY6-5296" fmla="*/ 1627081 h 1647529"/>
              <a:gd name="connsiteX7-5297" fmla="*/ 944337 w 2536264"/>
              <a:gd name="connsiteY7-5298" fmla="*/ 1553181 h 1647529"/>
              <a:gd name="connsiteX8-5299" fmla="*/ 341915 w 2536264"/>
              <a:gd name="connsiteY8-5300" fmla="*/ 1489840 h 1647529"/>
              <a:gd name="connsiteX9-5301" fmla="*/ 113987 w 2536264"/>
              <a:gd name="connsiteY9-5302" fmla="*/ 1390605 h 1647529"/>
              <a:gd name="connsiteX10-5303" fmla="*/ 1375 w 2536264"/>
              <a:gd name="connsiteY10-5304" fmla="*/ 1143565 h 1647529"/>
              <a:gd name="connsiteX11-5305" fmla="*/ 67132 w 2536264"/>
              <a:gd name="connsiteY11-5306" fmla="*/ 867557 h 1647529"/>
              <a:gd name="connsiteX12-5307" fmla="*/ 52777 w 2536264"/>
              <a:gd name="connsiteY12-5308" fmla="*/ 427719 h 1647529"/>
              <a:gd name="connsiteX13-5309" fmla="*/ 366804 w 2536264"/>
              <a:gd name="connsiteY13-5310" fmla="*/ 227902 h 1647529"/>
              <a:gd name="connsiteX14-5311" fmla="*/ 891174 w 2536264"/>
              <a:gd name="connsiteY14-5312" fmla="*/ 218427 h 1647529"/>
              <a:gd name="connsiteX15-5313" fmla="*/ 1339351 w 2536264"/>
              <a:gd name="connsiteY15-5314" fmla="*/ 1364 h 1647529"/>
              <a:gd name="connsiteX16-5315" fmla="*/ 1763735 w 2536264"/>
              <a:gd name="connsiteY16-5316" fmla="*/ 112959 h 1647529"/>
              <a:gd name="connsiteX17-5317" fmla="*/ 2161664 w 2536264"/>
              <a:gd name="connsiteY17-5318" fmla="*/ 32489 h 1647529"/>
              <a:gd name="connsiteX0-5319" fmla="*/ 2161664 w 2536264"/>
              <a:gd name="connsiteY0-5320" fmla="*/ 32489 h 1647529"/>
              <a:gd name="connsiteX1-5321" fmla="*/ 2418418 w 2536264"/>
              <a:gd name="connsiteY1-5322" fmla="*/ 234172 h 1647529"/>
              <a:gd name="connsiteX2-5323" fmla="*/ 2418193 w 2536264"/>
              <a:gd name="connsiteY2-5324" fmla="*/ 574334 h 1647529"/>
              <a:gd name="connsiteX3-5325" fmla="*/ 2530746 w 2536264"/>
              <a:gd name="connsiteY3-5326" fmla="*/ 1038771 h 1647529"/>
              <a:gd name="connsiteX4-5327" fmla="*/ 2264090 w 2536264"/>
              <a:gd name="connsiteY4-5328" fmla="*/ 1377846 h 1647529"/>
              <a:gd name="connsiteX5-5329" fmla="*/ 1797093 w 2536264"/>
              <a:gd name="connsiteY5-5330" fmla="*/ 1383177 h 1647529"/>
              <a:gd name="connsiteX6-5331" fmla="*/ 1428521 w 2536264"/>
              <a:gd name="connsiteY6-5332" fmla="*/ 1627081 h 1647529"/>
              <a:gd name="connsiteX7-5333" fmla="*/ 944337 w 2536264"/>
              <a:gd name="connsiteY7-5334" fmla="*/ 1553181 h 1647529"/>
              <a:gd name="connsiteX8-5335" fmla="*/ 341915 w 2536264"/>
              <a:gd name="connsiteY8-5336" fmla="*/ 1489840 h 1647529"/>
              <a:gd name="connsiteX9-5337" fmla="*/ 113987 w 2536264"/>
              <a:gd name="connsiteY9-5338" fmla="*/ 1390605 h 1647529"/>
              <a:gd name="connsiteX10-5339" fmla="*/ 1375 w 2536264"/>
              <a:gd name="connsiteY10-5340" fmla="*/ 1143565 h 1647529"/>
              <a:gd name="connsiteX11-5341" fmla="*/ 67132 w 2536264"/>
              <a:gd name="connsiteY11-5342" fmla="*/ 867557 h 1647529"/>
              <a:gd name="connsiteX12-5343" fmla="*/ 52777 w 2536264"/>
              <a:gd name="connsiteY12-5344" fmla="*/ 427719 h 1647529"/>
              <a:gd name="connsiteX13-5345" fmla="*/ 366804 w 2536264"/>
              <a:gd name="connsiteY13-5346" fmla="*/ 227902 h 1647529"/>
              <a:gd name="connsiteX14-5347" fmla="*/ 891174 w 2536264"/>
              <a:gd name="connsiteY14-5348" fmla="*/ 218427 h 1647529"/>
              <a:gd name="connsiteX15-5349" fmla="*/ 1339351 w 2536264"/>
              <a:gd name="connsiteY15-5350" fmla="*/ 1364 h 1647529"/>
              <a:gd name="connsiteX16-5351" fmla="*/ 1763735 w 2536264"/>
              <a:gd name="connsiteY16-5352" fmla="*/ 112959 h 1647529"/>
              <a:gd name="connsiteX17-5353" fmla="*/ 2161664 w 2536264"/>
              <a:gd name="connsiteY17-5354" fmla="*/ 32489 h 1647529"/>
              <a:gd name="connsiteX0-5355" fmla="*/ 2161664 w 2536264"/>
              <a:gd name="connsiteY0-5356" fmla="*/ 32489 h 1647529"/>
              <a:gd name="connsiteX1-5357" fmla="*/ 2418418 w 2536264"/>
              <a:gd name="connsiteY1-5358" fmla="*/ 234172 h 1647529"/>
              <a:gd name="connsiteX2-5359" fmla="*/ 2418193 w 2536264"/>
              <a:gd name="connsiteY2-5360" fmla="*/ 574334 h 1647529"/>
              <a:gd name="connsiteX3-5361" fmla="*/ 2530746 w 2536264"/>
              <a:gd name="connsiteY3-5362" fmla="*/ 1038771 h 1647529"/>
              <a:gd name="connsiteX4-5363" fmla="*/ 2264090 w 2536264"/>
              <a:gd name="connsiteY4-5364" fmla="*/ 1377846 h 1647529"/>
              <a:gd name="connsiteX5-5365" fmla="*/ 1797093 w 2536264"/>
              <a:gd name="connsiteY5-5366" fmla="*/ 1383177 h 1647529"/>
              <a:gd name="connsiteX6-5367" fmla="*/ 1428521 w 2536264"/>
              <a:gd name="connsiteY6-5368" fmla="*/ 1627081 h 1647529"/>
              <a:gd name="connsiteX7-5369" fmla="*/ 944337 w 2536264"/>
              <a:gd name="connsiteY7-5370" fmla="*/ 1553181 h 1647529"/>
              <a:gd name="connsiteX8-5371" fmla="*/ 341915 w 2536264"/>
              <a:gd name="connsiteY8-5372" fmla="*/ 1489840 h 1647529"/>
              <a:gd name="connsiteX9-5373" fmla="*/ 113987 w 2536264"/>
              <a:gd name="connsiteY9-5374" fmla="*/ 1390605 h 1647529"/>
              <a:gd name="connsiteX10-5375" fmla="*/ 1375 w 2536264"/>
              <a:gd name="connsiteY10-5376" fmla="*/ 1143565 h 1647529"/>
              <a:gd name="connsiteX11-5377" fmla="*/ 67132 w 2536264"/>
              <a:gd name="connsiteY11-5378" fmla="*/ 867557 h 1647529"/>
              <a:gd name="connsiteX12-5379" fmla="*/ 79943 w 2536264"/>
              <a:gd name="connsiteY12-5380" fmla="*/ 409884 h 1647529"/>
              <a:gd name="connsiteX13-5381" fmla="*/ 366804 w 2536264"/>
              <a:gd name="connsiteY13-5382" fmla="*/ 227902 h 1647529"/>
              <a:gd name="connsiteX14-5383" fmla="*/ 891174 w 2536264"/>
              <a:gd name="connsiteY14-5384" fmla="*/ 218427 h 1647529"/>
              <a:gd name="connsiteX15-5385" fmla="*/ 1339351 w 2536264"/>
              <a:gd name="connsiteY15-5386" fmla="*/ 1364 h 1647529"/>
              <a:gd name="connsiteX16-5387" fmla="*/ 1763735 w 2536264"/>
              <a:gd name="connsiteY16-5388" fmla="*/ 112959 h 1647529"/>
              <a:gd name="connsiteX17-5389" fmla="*/ 2161664 w 2536264"/>
              <a:gd name="connsiteY17-5390" fmla="*/ 32489 h 1647529"/>
              <a:gd name="connsiteX0-5391" fmla="*/ 2161664 w 2536264"/>
              <a:gd name="connsiteY0-5392" fmla="*/ 32489 h 1647529"/>
              <a:gd name="connsiteX1-5393" fmla="*/ 2418418 w 2536264"/>
              <a:gd name="connsiteY1-5394" fmla="*/ 234172 h 1647529"/>
              <a:gd name="connsiteX2-5395" fmla="*/ 2418193 w 2536264"/>
              <a:gd name="connsiteY2-5396" fmla="*/ 574334 h 1647529"/>
              <a:gd name="connsiteX3-5397" fmla="*/ 2530746 w 2536264"/>
              <a:gd name="connsiteY3-5398" fmla="*/ 1038771 h 1647529"/>
              <a:gd name="connsiteX4-5399" fmla="*/ 2264090 w 2536264"/>
              <a:gd name="connsiteY4-5400" fmla="*/ 1377846 h 1647529"/>
              <a:gd name="connsiteX5-5401" fmla="*/ 1797093 w 2536264"/>
              <a:gd name="connsiteY5-5402" fmla="*/ 1383177 h 1647529"/>
              <a:gd name="connsiteX6-5403" fmla="*/ 1428521 w 2536264"/>
              <a:gd name="connsiteY6-5404" fmla="*/ 1627081 h 1647529"/>
              <a:gd name="connsiteX7-5405" fmla="*/ 944337 w 2536264"/>
              <a:gd name="connsiteY7-5406" fmla="*/ 1553181 h 1647529"/>
              <a:gd name="connsiteX8-5407" fmla="*/ 341915 w 2536264"/>
              <a:gd name="connsiteY8-5408" fmla="*/ 1489840 h 1647529"/>
              <a:gd name="connsiteX9-5409" fmla="*/ 113987 w 2536264"/>
              <a:gd name="connsiteY9-5410" fmla="*/ 1390605 h 1647529"/>
              <a:gd name="connsiteX10-5411" fmla="*/ 1375 w 2536264"/>
              <a:gd name="connsiteY10-5412" fmla="*/ 1143565 h 1647529"/>
              <a:gd name="connsiteX11-5413" fmla="*/ 67132 w 2536264"/>
              <a:gd name="connsiteY11-5414" fmla="*/ 867557 h 1647529"/>
              <a:gd name="connsiteX12-5415" fmla="*/ 79943 w 2536264"/>
              <a:gd name="connsiteY12-5416" fmla="*/ 409884 h 1647529"/>
              <a:gd name="connsiteX13-5417" fmla="*/ 366804 w 2536264"/>
              <a:gd name="connsiteY13-5418" fmla="*/ 227902 h 1647529"/>
              <a:gd name="connsiteX14-5419" fmla="*/ 891174 w 2536264"/>
              <a:gd name="connsiteY14-5420" fmla="*/ 218427 h 1647529"/>
              <a:gd name="connsiteX15-5421" fmla="*/ 1339351 w 2536264"/>
              <a:gd name="connsiteY15-5422" fmla="*/ 1364 h 1647529"/>
              <a:gd name="connsiteX16-5423" fmla="*/ 1763735 w 2536264"/>
              <a:gd name="connsiteY16-5424" fmla="*/ 112959 h 1647529"/>
              <a:gd name="connsiteX17-5425" fmla="*/ 2161664 w 2536264"/>
              <a:gd name="connsiteY17-5426" fmla="*/ 32489 h 1647529"/>
              <a:gd name="connsiteX0-5427" fmla="*/ 2161664 w 2536264"/>
              <a:gd name="connsiteY0-5428" fmla="*/ 32489 h 1647529"/>
              <a:gd name="connsiteX1-5429" fmla="*/ 2418418 w 2536264"/>
              <a:gd name="connsiteY1-5430" fmla="*/ 234172 h 1647529"/>
              <a:gd name="connsiteX2-5431" fmla="*/ 2418193 w 2536264"/>
              <a:gd name="connsiteY2-5432" fmla="*/ 574334 h 1647529"/>
              <a:gd name="connsiteX3-5433" fmla="*/ 2530746 w 2536264"/>
              <a:gd name="connsiteY3-5434" fmla="*/ 1038771 h 1647529"/>
              <a:gd name="connsiteX4-5435" fmla="*/ 2264090 w 2536264"/>
              <a:gd name="connsiteY4-5436" fmla="*/ 1377846 h 1647529"/>
              <a:gd name="connsiteX5-5437" fmla="*/ 1797093 w 2536264"/>
              <a:gd name="connsiteY5-5438" fmla="*/ 1383177 h 1647529"/>
              <a:gd name="connsiteX6-5439" fmla="*/ 1428521 w 2536264"/>
              <a:gd name="connsiteY6-5440" fmla="*/ 1627081 h 1647529"/>
              <a:gd name="connsiteX7-5441" fmla="*/ 944337 w 2536264"/>
              <a:gd name="connsiteY7-5442" fmla="*/ 1553181 h 1647529"/>
              <a:gd name="connsiteX8-5443" fmla="*/ 371421 w 2536264"/>
              <a:gd name="connsiteY8-5444" fmla="*/ 1476586 h 1647529"/>
              <a:gd name="connsiteX9-5445" fmla="*/ 113987 w 2536264"/>
              <a:gd name="connsiteY9-5446" fmla="*/ 1390605 h 1647529"/>
              <a:gd name="connsiteX10-5447" fmla="*/ 1375 w 2536264"/>
              <a:gd name="connsiteY10-5448" fmla="*/ 1143565 h 1647529"/>
              <a:gd name="connsiteX11-5449" fmla="*/ 67132 w 2536264"/>
              <a:gd name="connsiteY11-5450" fmla="*/ 867557 h 1647529"/>
              <a:gd name="connsiteX12-5451" fmla="*/ 79943 w 2536264"/>
              <a:gd name="connsiteY12-5452" fmla="*/ 409884 h 1647529"/>
              <a:gd name="connsiteX13-5453" fmla="*/ 366804 w 2536264"/>
              <a:gd name="connsiteY13-5454" fmla="*/ 227902 h 1647529"/>
              <a:gd name="connsiteX14-5455" fmla="*/ 891174 w 2536264"/>
              <a:gd name="connsiteY14-5456" fmla="*/ 218427 h 1647529"/>
              <a:gd name="connsiteX15-5457" fmla="*/ 1339351 w 2536264"/>
              <a:gd name="connsiteY15-5458" fmla="*/ 1364 h 1647529"/>
              <a:gd name="connsiteX16-5459" fmla="*/ 1763735 w 2536264"/>
              <a:gd name="connsiteY16-5460" fmla="*/ 112959 h 1647529"/>
              <a:gd name="connsiteX17-5461" fmla="*/ 2161664 w 2536264"/>
              <a:gd name="connsiteY17-5462" fmla="*/ 32489 h 1647529"/>
              <a:gd name="connsiteX0-5463" fmla="*/ 2161664 w 2536264"/>
              <a:gd name="connsiteY0-5464" fmla="*/ 32489 h 1647529"/>
              <a:gd name="connsiteX1-5465" fmla="*/ 2418418 w 2536264"/>
              <a:gd name="connsiteY1-5466" fmla="*/ 234172 h 1647529"/>
              <a:gd name="connsiteX2-5467" fmla="*/ 2418193 w 2536264"/>
              <a:gd name="connsiteY2-5468" fmla="*/ 574334 h 1647529"/>
              <a:gd name="connsiteX3-5469" fmla="*/ 2530746 w 2536264"/>
              <a:gd name="connsiteY3-5470" fmla="*/ 1038771 h 1647529"/>
              <a:gd name="connsiteX4-5471" fmla="*/ 2264090 w 2536264"/>
              <a:gd name="connsiteY4-5472" fmla="*/ 1377846 h 1647529"/>
              <a:gd name="connsiteX5-5473" fmla="*/ 1797093 w 2536264"/>
              <a:gd name="connsiteY5-5474" fmla="*/ 1383177 h 1647529"/>
              <a:gd name="connsiteX6-5475" fmla="*/ 1428521 w 2536264"/>
              <a:gd name="connsiteY6-5476" fmla="*/ 1627081 h 1647529"/>
              <a:gd name="connsiteX7-5477" fmla="*/ 944337 w 2536264"/>
              <a:gd name="connsiteY7-5478" fmla="*/ 1553181 h 1647529"/>
              <a:gd name="connsiteX8-5479" fmla="*/ 378866 w 2536264"/>
              <a:gd name="connsiteY8-5480" fmla="*/ 1465919 h 1647529"/>
              <a:gd name="connsiteX9-5481" fmla="*/ 113987 w 2536264"/>
              <a:gd name="connsiteY9-5482" fmla="*/ 1390605 h 1647529"/>
              <a:gd name="connsiteX10-5483" fmla="*/ 1375 w 2536264"/>
              <a:gd name="connsiteY10-5484" fmla="*/ 1143565 h 1647529"/>
              <a:gd name="connsiteX11-5485" fmla="*/ 67132 w 2536264"/>
              <a:gd name="connsiteY11-5486" fmla="*/ 867557 h 1647529"/>
              <a:gd name="connsiteX12-5487" fmla="*/ 79943 w 2536264"/>
              <a:gd name="connsiteY12-5488" fmla="*/ 409884 h 1647529"/>
              <a:gd name="connsiteX13-5489" fmla="*/ 366804 w 2536264"/>
              <a:gd name="connsiteY13-5490" fmla="*/ 227902 h 1647529"/>
              <a:gd name="connsiteX14-5491" fmla="*/ 891174 w 2536264"/>
              <a:gd name="connsiteY14-5492" fmla="*/ 218427 h 1647529"/>
              <a:gd name="connsiteX15-5493" fmla="*/ 1339351 w 2536264"/>
              <a:gd name="connsiteY15-5494" fmla="*/ 1364 h 1647529"/>
              <a:gd name="connsiteX16-5495" fmla="*/ 1763735 w 2536264"/>
              <a:gd name="connsiteY16-5496" fmla="*/ 112959 h 1647529"/>
              <a:gd name="connsiteX17-5497" fmla="*/ 2161664 w 2536264"/>
              <a:gd name="connsiteY17-5498" fmla="*/ 32489 h 1647529"/>
              <a:gd name="connsiteX0-5499" fmla="*/ 2161664 w 2536264"/>
              <a:gd name="connsiteY0-5500" fmla="*/ 32489 h 1647529"/>
              <a:gd name="connsiteX1-5501" fmla="*/ 2418418 w 2536264"/>
              <a:gd name="connsiteY1-5502" fmla="*/ 234172 h 1647529"/>
              <a:gd name="connsiteX2-5503" fmla="*/ 2418193 w 2536264"/>
              <a:gd name="connsiteY2-5504" fmla="*/ 574334 h 1647529"/>
              <a:gd name="connsiteX3-5505" fmla="*/ 2530746 w 2536264"/>
              <a:gd name="connsiteY3-5506" fmla="*/ 1038771 h 1647529"/>
              <a:gd name="connsiteX4-5507" fmla="*/ 2264090 w 2536264"/>
              <a:gd name="connsiteY4-5508" fmla="*/ 1377846 h 1647529"/>
              <a:gd name="connsiteX5-5509" fmla="*/ 1797093 w 2536264"/>
              <a:gd name="connsiteY5-5510" fmla="*/ 1383177 h 1647529"/>
              <a:gd name="connsiteX6-5511" fmla="*/ 1428521 w 2536264"/>
              <a:gd name="connsiteY6-5512" fmla="*/ 1627081 h 1647529"/>
              <a:gd name="connsiteX7-5513" fmla="*/ 944337 w 2536264"/>
              <a:gd name="connsiteY7-5514" fmla="*/ 1553181 h 1647529"/>
              <a:gd name="connsiteX8-5515" fmla="*/ 378866 w 2536264"/>
              <a:gd name="connsiteY8-5516" fmla="*/ 1465919 h 1647529"/>
              <a:gd name="connsiteX9-5517" fmla="*/ 113987 w 2536264"/>
              <a:gd name="connsiteY9-5518" fmla="*/ 1390605 h 1647529"/>
              <a:gd name="connsiteX10-5519" fmla="*/ 1375 w 2536264"/>
              <a:gd name="connsiteY10-5520" fmla="*/ 1143565 h 1647529"/>
              <a:gd name="connsiteX11-5521" fmla="*/ 67132 w 2536264"/>
              <a:gd name="connsiteY11-5522" fmla="*/ 867557 h 1647529"/>
              <a:gd name="connsiteX12-5523" fmla="*/ 79943 w 2536264"/>
              <a:gd name="connsiteY12-5524" fmla="*/ 409884 h 1647529"/>
              <a:gd name="connsiteX13-5525" fmla="*/ 366804 w 2536264"/>
              <a:gd name="connsiteY13-5526" fmla="*/ 227902 h 1647529"/>
              <a:gd name="connsiteX14-5527" fmla="*/ 891174 w 2536264"/>
              <a:gd name="connsiteY14-5528" fmla="*/ 218427 h 1647529"/>
              <a:gd name="connsiteX15-5529" fmla="*/ 1339351 w 2536264"/>
              <a:gd name="connsiteY15-5530" fmla="*/ 1364 h 1647529"/>
              <a:gd name="connsiteX16-5531" fmla="*/ 1763735 w 2536264"/>
              <a:gd name="connsiteY16-5532" fmla="*/ 112959 h 1647529"/>
              <a:gd name="connsiteX17-5533" fmla="*/ 2161664 w 2536264"/>
              <a:gd name="connsiteY17-5534" fmla="*/ 32489 h 1647529"/>
              <a:gd name="connsiteX0-5535" fmla="*/ 2161664 w 2536264"/>
              <a:gd name="connsiteY0-5536" fmla="*/ 32489 h 1647529"/>
              <a:gd name="connsiteX1-5537" fmla="*/ 2418418 w 2536264"/>
              <a:gd name="connsiteY1-5538" fmla="*/ 234172 h 1647529"/>
              <a:gd name="connsiteX2-5539" fmla="*/ 2418193 w 2536264"/>
              <a:gd name="connsiteY2-5540" fmla="*/ 574334 h 1647529"/>
              <a:gd name="connsiteX3-5541" fmla="*/ 2530746 w 2536264"/>
              <a:gd name="connsiteY3-5542" fmla="*/ 1038771 h 1647529"/>
              <a:gd name="connsiteX4-5543" fmla="*/ 2402461 w 2536264"/>
              <a:gd name="connsiteY4-5544" fmla="*/ 1273968 h 1647529"/>
              <a:gd name="connsiteX5-5545" fmla="*/ 2264090 w 2536264"/>
              <a:gd name="connsiteY5-5546" fmla="*/ 1377846 h 1647529"/>
              <a:gd name="connsiteX6-5547" fmla="*/ 1797093 w 2536264"/>
              <a:gd name="connsiteY6-5548" fmla="*/ 1383177 h 1647529"/>
              <a:gd name="connsiteX7-5549" fmla="*/ 1428521 w 2536264"/>
              <a:gd name="connsiteY7-5550" fmla="*/ 1627081 h 1647529"/>
              <a:gd name="connsiteX8-5551" fmla="*/ 944337 w 2536264"/>
              <a:gd name="connsiteY8-5552" fmla="*/ 1553181 h 1647529"/>
              <a:gd name="connsiteX9-5553" fmla="*/ 378866 w 2536264"/>
              <a:gd name="connsiteY9-5554" fmla="*/ 1465919 h 1647529"/>
              <a:gd name="connsiteX10-5555" fmla="*/ 113987 w 2536264"/>
              <a:gd name="connsiteY10-5556" fmla="*/ 1390605 h 1647529"/>
              <a:gd name="connsiteX11-5557" fmla="*/ 1375 w 2536264"/>
              <a:gd name="connsiteY11-5558" fmla="*/ 1143565 h 1647529"/>
              <a:gd name="connsiteX12-5559" fmla="*/ 67132 w 2536264"/>
              <a:gd name="connsiteY12-5560" fmla="*/ 867557 h 1647529"/>
              <a:gd name="connsiteX13-5561" fmla="*/ 79943 w 2536264"/>
              <a:gd name="connsiteY13-5562" fmla="*/ 409884 h 1647529"/>
              <a:gd name="connsiteX14-5563" fmla="*/ 366804 w 2536264"/>
              <a:gd name="connsiteY14-5564" fmla="*/ 227902 h 1647529"/>
              <a:gd name="connsiteX15-5565" fmla="*/ 891174 w 2536264"/>
              <a:gd name="connsiteY15-5566" fmla="*/ 218427 h 1647529"/>
              <a:gd name="connsiteX16-5567" fmla="*/ 1339351 w 2536264"/>
              <a:gd name="connsiteY16-5568" fmla="*/ 1364 h 1647529"/>
              <a:gd name="connsiteX17-5569" fmla="*/ 1763735 w 2536264"/>
              <a:gd name="connsiteY17-5570" fmla="*/ 112959 h 1647529"/>
              <a:gd name="connsiteX18-5571" fmla="*/ 2161664 w 2536264"/>
              <a:gd name="connsiteY18-5572" fmla="*/ 32489 h 1647529"/>
              <a:gd name="connsiteX0-5573" fmla="*/ 2161664 w 2531697"/>
              <a:gd name="connsiteY0-5574" fmla="*/ 32489 h 1647529"/>
              <a:gd name="connsiteX1-5575" fmla="*/ 2418418 w 2531697"/>
              <a:gd name="connsiteY1-5576" fmla="*/ 234172 h 1647529"/>
              <a:gd name="connsiteX2-5577" fmla="*/ 2418193 w 2531697"/>
              <a:gd name="connsiteY2-5578" fmla="*/ 574334 h 1647529"/>
              <a:gd name="connsiteX3-5579" fmla="*/ 2530746 w 2531697"/>
              <a:gd name="connsiteY3-5580" fmla="*/ 1038771 h 1647529"/>
              <a:gd name="connsiteX4-5581" fmla="*/ 2366265 w 2531697"/>
              <a:gd name="connsiteY4-5582" fmla="*/ 1217000 h 1647529"/>
              <a:gd name="connsiteX5-5583" fmla="*/ 2264090 w 2531697"/>
              <a:gd name="connsiteY5-5584" fmla="*/ 1377846 h 1647529"/>
              <a:gd name="connsiteX6-5585" fmla="*/ 1797093 w 2531697"/>
              <a:gd name="connsiteY6-5586" fmla="*/ 1383177 h 1647529"/>
              <a:gd name="connsiteX7-5587" fmla="*/ 1428521 w 2531697"/>
              <a:gd name="connsiteY7-5588" fmla="*/ 1627081 h 1647529"/>
              <a:gd name="connsiteX8-5589" fmla="*/ 944337 w 2531697"/>
              <a:gd name="connsiteY8-5590" fmla="*/ 1553181 h 1647529"/>
              <a:gd name="connsiteX9-5591" fmla="*/ 378866 w 2531697"/>
              <a:gd name="connsiteY9-5592" fmla="*/ 1465919 h 1647529"/>
              <a:gd name="connsiteX10-5593" fmla="*/ 113987 w 2531697"/>
              <a:gd name="connsiteY10-5594" fmla="*/ 1390605 h 1647529"/>
              <a:gd name="connsiteX11-5595" fmla="*/ 1375 w 2531697"/>
              <a:gd name="connsiteY11-5596" fmla="*/ 1143565 h 1647529"/>
              <a:gd name="connsiteX12-5597" fmla="*/ 67132 w 2531697"/>
              <a:gd name="connsiteY12-5598" fmla="*/ 867557 h 1647529"/>
              <a:gd name="connsiteX13-5599" fmla="*/ 79943 w 2531697"/>
              <a:gd name="connsiteY13-5600" fmla="*/ 409884 h 1647529"/>
              <a:gd name="connsiteX14-5601" fmla="*/ 366804 w 2531697"/>
              <a:gd name="connsiteY14-5602" fmla="*/ 227902 h 1647529"/>
              <a:gd name="connsiteX15-5603" fmla="*/ 891174 w 2531697"/>
              <a:gd name="connsiteY15-5604" fmla="*/ 218427 h 1647529"/>
              <a:gd name="connsiteX16-5605" fmla="*/ 1339351 w 2531697"/>
              <a:gd name="connsiteY16-5606" fmla="*/ 1364 h 1647529"/>
              <a:gd name="connsiteX17-5607" fmla="*/ 1763735 w 2531697"/>
              <a:gd name="connsiteY17-5608" fmla="*/ 112959 h 1647529"/>
              <a:gd name="connsiteX18-5609" fmla="*/ 2161664 w 2531697"/>
              <a:gd name="connsiteY18-5610" fmla="*/ 32489 h 1647529"/>
              <a:gd name="connsiteX0-5611" fmla="*/ 2161664 w 2531697"/>
              <a:gd name="connsiteY0-5612" fmla="*/ 32489 h 1647529"/>
              <a:gd name="connsiteX1-5613" fmla="*/ 2418418 w 2531697"/>
              <a:gd name="connsiteY1-5614" fmla="*/ 234172 h 1647529"/>
              <a:gd name="connsiteX2-5615" fmla="*/ 2418193 w 2531697"/>
              <a:gd name="connsiteY2-5616" fmla="*/ 574334 h 1647529"/>
              <a:gd name="connsiteX3-5617" fmla="*/ 2530746 w 2531697"/>
              <a:gd name="connsiteY3-5618" fmla="*/ 1038771 h 1647529"/>
              <a:gd name="connsiteX4-5619" fmla="*/ 2366265 w 2531697"/>
              <a:gd name="connsiteY4-5620" fmla="*/ 1217000 h 1647529"/>
              <a:gd name="connsiteX5-5621" fmla="*/ 2264090 w 2531697"/>
              <a:gd name="connsiteY5-5622" fmla="*/ 1377846 h 1647529"/>
              <a:gd name="connsiteX6-5623" fmla="*/ 1797093 w 2531697"/>
              <a:gd name="connsiteY6-5624" fmla="*/ 1383177 h 1647529"/>
              <a:gd name="connsiteX7-5625" fmla="*/ 1428521 w 2531697"/>
              <a:gd name="connsiteY7-5626" fmla="*/ 1627081 h 1647529"/>
              <a:gd name="connsiteX8-5627" fmla="*/ 944337 w 2531697"/>
              <a:gd name="connsiteY8-5628" fmla="*/ 1553181 h 1647529"/>
              <a:gd name="connsiteX9-5629" fmla="*/ 378866 w 2531697"/>
              <a:gd name="connsiteY9-5630" fmla="*/ 1465919 h 1647529"/>
              <a:gd name="connsiteX10-5631" fmla="*/ 113987 w 2531697"/>
              <a:gd name="connsiteY10-5632" fmla="*/ 1390605 h 1647529"/>
              <a:gd name="connsiteX11-5633" fmla="*/ 1375 w 2531697"/>
              <a:gd name="connsiteY11-5634" fmla="*/ 1143565 h 1647529"/>
              <a:gd name="connsiteX12-5635" fmla="*/ 67132 w 2531697"/>
              <a:gd name="connsiteY12-5636" fmla="*/ 867557 h 1647529"/>
              <a:gd name="connsiteX13-5637" fmla="*/ 79943 w 2531697"/>
              <a:gd name="connsiteY13-5638" fmla="*/ 409884 h 1647529"/>
              <a:gd name="connsiteX14-5639" fmla="*/ 366804 w 2531697"/>
              <a:gd name="connsiteY14-5640" fmla="*/ 227902 h 1647529"/>
              <a:gd name="connsiteX15-5641" fmla="*/ 891174 w 2531697"/>
              <a:gd name="connsiteY15-5642" fmla="*/ 218427 h 1647529"/>
              <a:gd name="connsiteX16-5643" fmla="*/ 1339351 w 2531697"/>
              <a:gd name="connsiteY16-5644" fmla="*/ 1364 h 1647529"/>
              <a:gd name="connsiteX17-5645" fmla="*/ 1763735 w 2531697"/>
              <a:gd name="connsiteY17-5646" fmla="*/ 112959 h 1647529"/>
              <a:gd name="connsiteX18-5647" fmla="*/ 2161664 w 2531697"/>
              <a:gd name="connsiteY18-5648" fmla="*/ 32489 h 1647529"/>
              <a:gd name="connsiteX0-5649" fmla="*/ 2161664 w 2531697"/>
              <a:gd name="connsiteY0-5650" fmla="*/ 32489 h 1647529"/>
              <a:gd name="connsiteX1-5651" fmla="*/ 2418418 w 2531697"/>
              <a:gd name="connsiteY1-5652" fmla="*/ 234172 h 1647529"/>
              <a:gd name="connsiteX2-5653" fmla="*/ 2418193 w 2531697"/>
              <a:gd name="connsiteY2-5654" fmla="*/ 574334 h 1647529"/>
              <a:gd name="connsiteX3-5655" fmla="*/ 2530746 w 2531697"/>
              <a:gd name="connsiteY3-5656" fmla="*/ 1038771 h 1647529"/>
              <a:gd name="connsiteX4-5657" fmla="*/ 2366265 w 2531697"/>
              <a:gd name="connsiteY4-5658" fmla="*/ 1217000 h 1647529"/>
              <a:gd name="connsiteX5-5659" fmla="*/ 2264090 w 2531697"/>
              <a:gd name="connsiteY5-5660" fmla="*/ 1377846 h 1647529"/>
              <a:gd name="connsiteX6-5661" fmla="*/ 1797093 w 2531697"/>
              <a:gd name="connsiteY6-5662" fmla="*/ 1383177 h 1647529"/>
              <a:gd name="connsiteX7-5663" fmla="*/ 1428521 w 2531697"/>
              <a:gd name="connsiteY7-5664" fmla="*/ 1627081 h 1647529"/>
              <a:gd name="connsiteX8-5665" fmla="*/ 944337 w 2531697"/>
              <a:gd name="connsiteY8-5666" fmla="*/ 1553181 h 1647529"/>
              <a:gd name="connsiteX9-5667" fmla="*/ 378866 w 2531697"/>
              <a:gd name="connsiteY9-5668" fmla="*/ 1465919 h 1647529"/>
              <a:gd name="connsiteX10-5669" fmla="*/ 113987 w 2531697"/>
              <a:gd name="connsiteY10-5670" fmla="*/ 1390605 h 1647529"/>
              <a:gd name="connsiteX11-5671" fmla="*/ 1375 w 2531697"/>
              <a:gd name="connsiteY11-5672" fmla="*/ 1143565 h 1647529"/>
              <a:gd name="connsiteX12-5673" fmla="*/ 67132 w 2531697"/>
              <a:gd name="connsiteY12-5674" fmla="*/ 867557 h 1647529"/>
              <a:gd name="connsiteX13-5675" fmla="*/ 79943 w 2531697"/>
              <a:gd name="connsiteY13-5676" fmla="*/ 409884 h 1647529"/>
              <a:gd name="connsiteX14-5677" fmla="*/ 366804 w 2531697"/>
              <a:gd name="connsiteY14-5678" fmla="*/ 227902 h 1647529"/>
              <a:gd name="connsiteX15-5679" fmla="*/ 891174 w 2531697"/>
              <a:gd name="connsiteY15-5680" fmla="*/ 218427 h 1647529"/>
              <a:gd name="connsiteX16-5681" fmla="*/ 1339351 w 2531697"/>
              <a:gd name="connsiteY16-5682" fmla="*/ 1364 h 1647529"/>
              <a:gd name="connsiteX17-5683" fmla="*/ 1763735 w 2531697"/>
              <a:gd name="connsiteY17-5684" fmla="*/ 112959 h 1647529"/>
              <a:gd name="connsiteX18-5685" fmla="*/ 2161664 w 2531697"/>
              <a:gd name="connsiteY18-5686" fmla="*/ 32489 h 1647529"/>
              <a:gd name="connsiteX0-5687" fmla="*/ 2161664 w 2531697"/>
              <a:gd name="connsiteY0-5688" fmla="*/ 32489 h 1647529"/>
              <a:gd name="connsiteX1-5689" fmla="*/ 2418418 w 2531697"/>
              <a:gd name="connsiteY1-5690" fmla="*/ 234172 h 1647529"/>
              <a:gd name="connsiteX2-5691" fmla="*/ 2418193 w 2531697"/>
              <a:gd name="connsiteY2-5692" fmla="*/ 574334 h 1647529"/>
              <a:gd name="connsiteX3-5693" fmla="*/ 2530746 w 2531697"/>
              <a:gd name="connsiteY3-5694" fmla="*/ 1038771 h 1647529"/>
              <a:gd name="connsiteX4-5695" fmla="*/ 2366265 w 2531697"/>
              <a:gd name="connsiteY4-5696" fmla="*/ 1217000 h 1647529"/>
              <a:gd name="connsiteX5-5697" fmla="*/ 2151579 w 2531697"/>
              <a:gd name="connsiteY5-5698" fmla="*/ 1430216 h 1647529"/>
              <a:gd name="connsiteX6-5699" fmla="*/ 1797093 w 2531697"/>
              <a:gd name="connsiteY6-5700" fmla="*/ 1383177 h 1647529"/>
              <a:gd name="connsiteX7-5701" fmla="*/ 1428521 w 2531697"/>
              <a:gd name="connsiteY7-5702" fmla="*/ 1627081 h 1647529"/>
              <a:gd name="connsiteX8-5703" fmla="*/ 944337 w 2531697"/>
              <a:gd name="connsiteY8-5704" fmla="*/ 1553181 h 1647529"/>
              <a:gd name="connsiteX9-5705" fmla="*/ 378866 w 2531697"/>
              <a:gd name="connsiteY9-5706" fmla="*/ 1465919 h 1647529"/>
              <a:gd name="connsiteX10-5707" fmla="*/ 113987 w 2531697"/>
              <a:gd name="connsiteY10-5708" fmla="*/ 1390605 h 1647529"/>
              <a:gd name="connsiteX11-5709" fmla="*/ 1375 w 2531697"/>
              <a:gd name="connsiteY11-5710" fmla="*/ 1143565 h 1647529"/>
              <a:gd name="connsiteX12-5711" fmla="*/ 67132 w 2531697"/>
              <a:gd name="connsiteY12-5712" fmla="*/ 867557 h 1647529"/>
              <a:gd name="connsiteX13-5713" fmla="*/ 79943 w 2531697"/>
              <a:gd name="connsiteY13-5714" fmla="*/ 409884 h 1647529"/>
              <a:gd name="connsiteX14-5715" fmla="*/ 366804 w 2531697"/>
              <a:gd name="connsiteY14-5716" fmla="*/ 227902 h 1647529"/>
              <a:gd name="connsiteX15-5717" fmla="*/ 891174 w 2531697"/>
              <a:gd name="connsiteY15-5718" fmla="*/ 218427 h 1647529"/>
              <a:gd name="connsiteX16-5719" fmla="*/ 1339351 w 2531697"/>
              <a:gd name="connsiteY16-5720" fmla="*/ 1364 h 1647529"/>
              <a:gd name="connsiteX17-5721" fmla="*/ 1763735 w 2531697"/>
              <a:gd name="connsiteY17-5722" fmla="*/ 112959 h 1647529"/>
              <a:gd name="connsiteX18-5723" fmla="*/ 2161664 w 2531697"/>
              <a:gd name="connsiteY18-5724" fmla="*/ 32489 h 1647529"/>
              <a:gd name="connsiteX0-5725" fmla="*/ 2161664 w 2561777"/>
              <a:gd name="connsiteY0-5726" fmla="*/ 32489 h 1647529"/>
              <a:gd name="connsiteX1-5727" fmla="*/ 2418418 w 2561777"/>
              <a:gd name="connsiteY1-5728" fmla="*/ 234172 h 1647529"/>
              <a:gd name="connsiteX2-5729" fmla="*/ 2418193 w 2561777"/>
              <a:gd name="connsiteY2-5730" fmla="*/ 574334 h 1647529"/>
              <a:gd name="connsiteX3-5731" fmla="*/ 2561145 w 2561777"/>
              <a:gd name="connsiteY3-5732" fmla="*/ 929920 h 1647529"/>
              <a:gd name="connsiteX4-5733" fmla="*/ 2366265 w 2561777"/>
              <a:gd name="connsiteY4-5734" fmla="*/ 1217000 h 1647529"/>
              <a:gd name="connsiteX5-5735" fmla="*/ 2151579 w 2561777"/>
              <a:gd name="connsiteY5-5736" fmla="*/ 1430216 h 1647529"/>
              <a:gd name="connsiteX6-5737" fmla="*/ 1797093 w 2561777"/>
              <a:gd name="connsiteY6-5738" fmla="*/ 1383177 h 1647529"/>
              <a:gd name="connsiteX7-5739" fmla="*/ 1428521 w 2561777"/>
              <a:gd name="connsiteY7-5740" fmla="*/ 1627081 h 1647529"/>
              <a:gd name="connsiteX8-5741" fmla="*/ 944337 w 2561777"/>
              <a:gd name="connsiteY8-5742" fmla="*/ 1553181 h 1647529"/>
              <a:gd name="connsiteX9-5743" fmla="*/ 378866 w 2561777"/>
              <a:gd name="connsiteY9-5744" fmla="*/ 1465919 h 1647529"/>
              <a:gd name="connsiteX10-5745" fmla="*/ 113987 w 2561777"/>
              <a:gd name="connsiteY10-5746" fmla="*/ 1390605 h 1647529"/>
              <a:gd name="connsiteX11-5747" fmla="*/ 1375 w 2561777"/>
              <a:gd name="connsiteY11-5748" fmla="*/ 1143565 h 1647529"/>
              <a:gd name="connsiteX12-5749" fmla="*/ 67132 w 2561777"/>
              <a:gd name="connsiteY12-5750" fmla="*/ 867557 h 1647529"/>
              <a:gd name="connsiteX13-5751" fmla="*/ 79943 w 2561777"/>
              <a:gd name="connsiteY13-5752" fmla="*/ 409884 h 1647529"/>
              <a:gd name="connsiteX14-5753" fmla="*/ 366804 w 2561777"/>
              <a:gd name="connsiteY14-5754" fmla="*/ 227902 h 1647529"/>
              <a:gd name="connsiteX15-5755" fmla="*/ 891174 w 2561777"/>
              <a:gd name="connsiteY15-5756" fmla="*/ 218427 h 1647529"/>
              <a:gd name="connsiteX16-5757" fmla="*/ 1339351 w 2561777"/>
              <a:gd name="connsiteY16-5758" fmla="*/ 1364 h 1647529"/>
              <a:gd name="connsiteX17-5759" fmla="*/ 1763735 w 2561777"/>
              <a:gd name="connsiteY17-5760" fmla="*/ 112959 h 1647529"/>
              <a:gd name="connsiteX18-5761" fmla="*/ 2161664 w 2561777"/>
              <a:gd name="connsiteY18-5762" fmla="*/ 32489 h 1647529"/>
              <a:gd name="connsiteX0-5763" fmla="*/ 2161664 w 2562535"/>
              <a:gd name="connsiteY0-5764" fmla="*/ 32489 h 1647529"/>
              <a:gd name="connsiteX1-5765" fmla="*/ 2418418 w 2562535"/>
              <a:gd name="connsiteY1-5766" fmla="*/ 234172 h 1647529"/>
              <a:gd name="connsiteX2-5767" fmla="*/ 2418193 w 2562535"/>
              <a:gd name="connsiteY2-5768" fmla="*/ 574334 h 1647529"/>
              <a:gd name="connsiteX3-5769" fmla="*/ 2561145 w 2562535"/>
              <a:gd name="connsiteY3-5770" fmla="*/ 929920 h 1647529"/>
              <a:gd name="connsiteX4-5771" fmla="*/ 2366265 w 2562535"/>
              <a:gd name="connsiteY4-5772" fmla="*/ 1217000 h 1647529"/>
              <a:gd name="connsiteX5-5773" fmla="*/ 2151579 w 2562535"/>
              <a:gd name="connsiteY5-5774" fmla="*/ 1430216 h 1647529"/>
              <a:gd name="connsiteX6-5775" fmla="*/ 1797093 w 2562535"/>
              <a:gd name="connsiteY6-5776" fmla="*/ 1383177 h 1647529"/>
              <a:gd name="connsiteX7-5777" fmla="*/ 1428521 w 2562535"/>
              <a:gd name="connsiteY7-5778" fmla="*/ 1627081 h 1647529"/>
              <a:gd name="connsiteX8-5779" fmla="*/ 944337 w 2562535"/>
              <a:gd name="connsiteY8-5780" fmla="*/ 1553181 h 1647529"/>
              <a:gd name="connsiteX9-5781" fmla="*/ 378866 w 2562535"/>
              <a:gd name="connsiteY9-5782" fmla="*/ 1465919 h 1647529"/>
              <a:gd name="connsiteX10-5783" fmla="*/ 113987 w 2562535"/>
              <a:gd name="connsiteY10-5784" fmla="*/ 1390605 h 1647529"/>
              <a:gd name="connsiteX11-5785" fmla="*/ 1375 w 2562535"/>
              <a:gd name="connsiteY11-5786" fmla="*/ 1143565 h 1647529"/>
              <a:gd name="connsiteX12-5787" fmla="*/ 67132 w 2562535"/>
              <a:gd name="connsiteY12-5788" fmla="*/ 867557 h 1647529"/>
              <a:gd name="connsiteX13-5789" fmla="*/ 79943 w 2562535"/>
              <a:gd name="connsiteY13-5790" fmla="*/ 409884 h 1647529"/>
              <a:gd name="connsiteX14-5791" fmla="*/ 366804 w 2562535"/>
              <a:gd name="connsiteY14-5792" fmla="*/ 227902 h 1647529"/>
              <a:gd name="connsiteX15-5793" fmla="*/ 891174 w 2562535"/>
              <a:gd name="connsiteY15-5794" fmla="*/ 218427 h 1647529"/>
              <a:gd name="connsiteX16-5795" fmla="*/ 1339351 w 2562535"/>
              <a:gd name="connsiteY16-5796" fmla="*/ 1364 h 1647529"/>
              <a:gd name="connsiteX17-5797" fmla="*/ 1763735 w 2562535"/>
              <a:gd name="connsiteY17-5798" fmla="*/ 112959 h 1647529"/>
              <a:gd name="connsiteX18-5799" fmla="*/ 2161664 w 2562535"/>
              <a:gd name="connsiteY18-5800" fmla="*/ 32489 h 1647529"/>
              <a:gd name="connsiteX0-5801" fmla="*/ 2161664 w 2561207"/>
              <a:gd name="connsiteY0-5802" fmla="*/ 32489 h 1647529"/>
              <a:gd name="connsiteX1-5803" fmla="*/ 2418418 w 2561207"/>
              <a:gd name="connsiteY1-5804" fmla="*/ 234172 h 1647529"/>
              <a:gd name="connsiteX2-5805" fmla="*/ 2418193 w 2561207"/>
              <a:gd name="connsiteY2-5806" fmla="*/ 574334 h 1647529"/>
              <a:gd name="connsiteX3-5807" fmla="*/ 2561145 w 2561207"/>
              <a:gd name="connsiteY3-5808" fmla="*/ 929920 h 1647529"/>
              <a:gd name="connsiteX4-5809" fmla="*/ 2366265 w 2561207"/>
              <a:gd name="connsiteY4-5810" fmla="*/ 1217000 h 1647529"/>
              <a:gd name="connsiteX5-5811" fmla="*/ 2151579 w 2561207"/>
              <a:gd name="connsiteY5-5812" fmla="*/ 1430216 h 1647529"/>
              <a:gd name="connsiteX6-5813" fmla="*/ 1797093 w 2561207"/>
              <a:gd name="connsiteY6-5814" fmla="*/ 1383177 h 1647529"/>
              <a:gd name="connsiteX7-5815" fmla="*/ 1428521 w 2561207"/>
              <a:gd name="connsiteY7-5816" fmla="*/ 1627081 h 1647529"/>
              <a:gd name="connsiteX8-5817" fmla="*/ 944337 w 2561207"/>
              <a:gd name="connsiteY8-5818" fmla="*/ 1553181 h 1647529"/>
              <a:gd name="connsiteX9-5819" fmla="*/ 378866 w 2561207"/>
              <a:gd name="connsiteY9-5820" fmla="*/ 1465919 h 1647529"/>
              <a:gd name="connsiteX10-5821" fmla="*/ 113987 w 2561207"/>
              <a:gd name="connsiteY10-5822" fmla="*/ 1390605 h 1647529"/>
              <a:gd name="connsiteX11-5823" fmla="*/ 1375 w 2561207"/>
              <a:gd name="connsiteY11-5824" fmla="*/ 1143565 h 1647529"/>
              <a:gd name="connsiteX12-5825" fmla="*/ 67132 w 2561207"/>
              <a:gd name="connsiteY12-5826" fmla="*/ 867557 h 1647529"/>
              <a:gd name="connsiteX13-5827" fmla="*/ 79943 w 2561207"/>
              <a:gd name="connsiteY13-5828" fmla="*/ 409884 h 1647529"/>
              <a:gd name="connsiteX14-5829" fmla="*/ 366804 w 2561207"/>
              <a:gd name="connsiteY14-5830" fmla="*/ 227902 h 1647529"/>
              <a:gd name="connsiteX15-5831" fmla="*/ 891174 w 2561207"/>
              <a:gd name="connsiteY15-5832" fmla="*/ 218427 h 1647529"/>
              <a:gd name="connsiteX16-5833" fmla="*/ 1339351 w 2561207"/>
              <a:gd name="connsiteY16-5834" fmla="*/ 1364 h 1647529"/>
              <a:gd name="connsiteX17-5835" fmla="*/ 1763735 w 2561207"/>
              <a:gd name="connsiteY17-5836" fmla="*/ 112959 h 1647529"/>
              <a:gd name="connsiteX18-5837" fmla="*/ 2161664 w 2561207"/>
              <a:gd name="connsiteY18-5838" fmla="*/ 32489 h 1647529"/>
              <a:gd name="connsiteX0-5839" fmla="*/ 2161664 w 2561494"/>
              <a:gd name="connsiteY0-5840" fmla="*/ 32489 h 1647529"/>
              <a:gd name="connsiteX1-5841" fmla="*/ 2418418 w 2561494"/>
              <a:gd name="connsiteY1-5842" fmla="*/ 234172 h 1647529"/>
              <a:gd name="connsiteX2-5843" fmla="*/ 2418193 w 2561494"/>
              <a:gd name="connsiteY2-5844" fmla="*/ 574334 h 1647529"/>
              <a:gd name="connsiteX3-5845" fmla="*/ 2561145 w 2561494"/>
              <a:gd name="connsiteY3-5846" fmla="*/ 929920 h 1647529"/>
              <a:gd name="connsiteX4-5847" fmla="*/ 2366265 w 2561494"/>
              <a:gd name="connsiteY4-5848" fmla="*/ 1217000 h 1647529"/>
              <a:gd name="connsiteX5-5849" fmla="*/ 2151579 w 2561494"/>
              <a:gd name="connsiteY5-5850" fmla="*/ 1430216 h 1647529"/>
              <a:gd name="connsiteX6-5851" fmla="*/ 1797093 w 2561494"/>
              <a:gd name="connsiteY6-5852" fmla="*/ 1383177 h 1647529"/>
              <a:gd name="connsiteX7-5853" fmla="*/ 1428521 w 2561494"/>
              <a:gd name="connsiteY7-5854" fmla="*/ 1627081 h 1647529"/>
              <a:gd name="connsiteX8-5855" fmla="*/ 944337 w 2561494"/>
              <a:gd name="connsiteY8-5856" fmla="*/ 1553181 h 1647529"/>
              <a:gd name="connsiteX9-5857" fmla="*/ 378866 w 2561494"/>
              <a:gd name="connsiteY9-5858" fmla="*/ 1465919 h 1647529"/>
              <a:gd name="connsiteX10-5859" fmla="*/ 113987 w 2561494"/>
              <a:gd name="connsiteY10-5860" fmla="*/ 1390605 h 1647529"/>
              <a:gd name="connsiteX11-5861" fmla="*/ 1375 w 2561494"/>
              <a:gd name="connsiteY11-5862" fmla="*/ 1143565 h 1647529"/>
              <a:gd name="connsiteX12-5863" fmla="*/ 67132 w 2561494"/>
              <a:gd name="connsiteY12-5864" fmla="*/ 867557 h 1647529"/>
              <a:gd name="connsiteX13-5865" fmla="*/ 79943 w 2561494"/>
              <a:gd name="connsiteY13-5866" fmla="*/ 409884 h 1647529"/>
              <a:gd name="connsiteX14-5867" fmla="*/ 366804 w 2561494"/>
              <a:gd name="connsiteY14-5868" fmla="*/ 227902 h 1647529"/>
              <a:gd name="connsiteX15-5869" fmla="*/ 891174 w 2561494"/>
              <a:gd name="connsiteY15-5870" fmla="*/ 218427 h 1647529"/>
              <a:gd name="connsiteX16-5871" fmla="*/ 1339351 w 2561494"/>
              <a:gd name="connsiteY16-5872" fmla="*/ 1364 h 1647529"/>
              <a:gd name="connsiteX17-5873" fmla="*/ 1763735 w 2561494"/>
              <a:gd name="connsiteY17-5874" fmla="*/ 112959 h 1647529"/>
              <a:gd name="connsiteX18-5875" fmla="*/ 2161664 w 2561494"/>
              <a:gd name="connsiteY18-5876" fmla="*/ 32489 h 1647529"/>
              <a:gd name="connsiteX0-5877" fmla="*/ 2161664 w 2562445"/>
              <a:gd name="connsiteY0-5878" fmla="*/ 32489 h 1647529"/>
              <a:gd name="connsiteX1-5879" fmla="*/ 2418418 w 2562445"/>
              <a:gd name="connsiteY1-5880" fmla="*/ 234172 h 1647529"/>
              <a:gd name="connsiteX2-5881" fmla="*/ 2418193 w 2562445"/>
              <a:gd name="connsiteY2-5882" fmla="*/ 574334 h 1647529"/>
              <a:gd name="connsiteX3-5883" fmla="*/ 2561145 w 2562445"/>
              <a:gd name="connsiteY3-5884" fmla="*/ 929920 h 1647529"/>
              <a:gd name="connsiteX4-5885" fmla="*/ 2340619 w 2562445"/>
              <a:gd name="connsiteY4-5886" fmla="*/ 1210213 h 1647529"/>
              <a:gd name="connsiteX5-5887" fmla="*/ 2151579 w 2562445"/>
              <a:gd name="connsiteY5-5888" fmla="*/ 1430216 h 1647529"/>
              <a:gd name="connsiteX6-5889" fmla="*/ 1797093 w 2562445"/>
              <a:gd name="connsiteY6-5890" fmla="*/ 1383177 h 1647529"/>
              <a:gd name="connsiteX7-5891" fmla="*/ 1428521 w 2562445"/>
              <a:gd name="connsiteY7-5892" fmla="*/ 1627081 h 1647529"/>
              <a:gd name="connsiteX8-5893" fmla="*/ 944337 w 2562445"/>
              <a:gd name="connsiteY8-5894" fmla="*/ 1553181 h 1647529"/>
              <a:gd name="connsiteX9-5895" fmla="*/ 378866 w 2562445"/>
              <a:gd name="connsiteY9-5896" fmla="*/ 1465919 h 1647529"/>
              <a:gd name="connsiteX10-5897" fmla="*/ 113987 w 2562445"/>
              <a:gd name="connsiteY10-5898" fmla="*/ 1390605 h 1647529"/>
              <a:gd name="connsiteX11-5899" fmla="*/ 1375 w 2562445"/>
              <a:gd name="connsiteY11-5900" fmla="*/ 1143565 h 1647529"/>
              <a:gd name="connsiteX12-5901" fmla="*/ 67132 w 2562445"/>
              <a:gd name="connsiteY12-5902" fmla="*/ 867557 h 1647529"/>
              <a:gd name="connsiteX13-5903" fmla="*/ 79943 w 2562445"/>
              <a:gd name="connsiteY13-5904" fmla="*/ 409884 h 1647529"/>
              <a:gd name="connsiteX14-5905" fmla="*/ 366804 w 2562445"/>
              <a:gd name="connsiteY14-5906" fmla="*/ 227902 h 1647529"/>
              <a:gd name="connsiteX15-5907" fmla="*/ 891174 w 2562445"/>
              <a:gd name="connsiteY15-5908" fmla="*/ 218427 h 1647529"/>
              <a:gd name="connsiteX16-5909" fmla="*/ 1339351 w 2562445"/>
              <a:gd name="connsiteY16-5910" fmla="*/ 1364 h 1647529"/>
              <a:gd name="connsiteX17-5911" fmla="*/ 1763735 w 2562445"/>
              <a:gd name="connsiteY17-5912" fmla="*/ 112959 h 1647529"/>
              <a:gd name="connsiteX18-5913" fmla="*/ 2161664 w 2562445"/>
              <a:gd name="connsiteY18-5914" fmla="*/ 32489 h 1647529"/>
              <a:gd name="connsiteX0-5915" fmla="*/ 2161664 w 2540285"/>
              <a:gd name="connsiteY0-5916" fmla="*/ 32489 h 1647529"/>
              <a:gd name="connsiteX1-5917" fmla="*/ 2418418 w 2540285"/>
              <a:gd name="connsiteY1-5918" fmla="*/ 234172 h 1647529"/>
              <a:gd name="connsiteX2-5919" fmla="*/ 2418193 w 2540285"/>
              <a:gd name="connsiteY2-5920" fmla="*/ 574334 h 1647529"/>
              <a:gd name="connsiteX3-5921" fmla="*/ 2538601 w 2540285"/>
              <a:gd name="connsiteY3-5922" fmla="*/ 935012 h 1647529"/>
              <a:gd name="connsiteX4-5923" fmla="*/ 2340619 w 2540285"/>
              <a:gd name="connsiteY4-5924" fmla="*/ 1210213 h 1647529"/>
              <a:gd name="connsiteX5-5925" fmla="*/ 2151579 w 2540285"/>
              <a:gd name="connsiteY5-5926" fmla="*/ 1430216 h 1647529"/>
              <a:gd name="connsiteX6-5927" fmla="*/ 1797093 w 2540285"/>
              <a:gd name="connsiteY6-5928" fmla="*/ 1383177 h 1647529"/>
              <a:gd name="connsiteX7-5929" fmla="*/ 1428521 w 2540285"/>
              <a:gd name="connsiteY7-5930" fmla="*/ 1627081 h 1647529"/>
              <a:gd name="connsiteX8-5931" fmla="*/ 944337 w 2540285"/>
              <a:gd name="connsiteY8-5932" fmla="*/ 1553181 h 1647529"/>
              <a:gd name="connsiteX9-5933" fmla="*/ 378866 w 2540285"/>
              <a:gd name="connsiteY9-5934" fmla="*/ 1465919 h 1647529"/>
              <a:gd name="connsiteX10-5935" fmla="*/ 113987 w 2540285"/>
              <a:gd name="connsiteY10-5936" fmla="*/ 1390605 h 1647529"/>
              <a:gd name="connsiteX11-5937" fmla="*/ 1375 w 2540285"/>
              <a:gd name="connsiteY11-5938" fmla="*/ 1143565 h 1647529"/>
              <a:gd name="connsiteX12-5939" fmla="*/ 67132 w 2540285"/>
              <a:gd name="connsiteY12-5940" fmla="*/ 867557 h 1647529"/>
              <a:gd name="connsiteX13-5941" fmla="*/ 79943 w 2540285"/>
              <a:gd name="connsiteY13-5942" fmla="*/ 409884 h 1647529"/>
              <a:gd name="connsiteX14-5943" fmla="*/ 366804 w 2540285"/>
              <a:gd name="connsiteY14-5944" fmla="*/ 227902 h 1647529"/>
              <a:gd name="connsiteX15-5945" fmla="*/ 891174 w 2540285"/>
              <a:gd name="connsiteY15-5946" fmla="*/ 218427 h 1647529"/>
              <a:gd name="connsiteX16-5947" fmla="*/ 1339351 w 2540285"/>
              <a:gd name="connsiteY16-5948" fmla="*/ 1364 h 1647529"/>
              <a:gd name="connsiteX17-5949" fmla="*/ 1763735 w 2540285"/>
              <a:gd name="connsiteY17-5950" fmla="*/ 112959 h 1647529"/>
              <a:gd name="connsiteX18-5951" fmla="*/ 2161664 w 2540285"/>
              <a:gd name="connsiteY18-5952" fmla="*/ 32489 h 1647529"/>
              <a:gd name="connsiteX0-5953" fmla="*/ 2161664 w 2541903"/>
              <a:gd name="connsiteY0-5954" fmla="*/ 32489 h 1647529"/>
              <a:gd name="connsiteX1-5955" fmla="*/ 2418418 w 2541903"/>
              <a:gd name="connsiteY1-5956" fmla="*/ 234172 h 1647529"/>
              <a:gd name="connsiteX2-5957" fmla="*/ 2418193 w 2541903"/>
              <a:gd name="connsiteY2-5958" fmla="*/ 574334 h 1647529"/>
              <a:gd name="connsiteX3-5959" fmla="*/ 2538601 w 2541903"/>
              <a:gd name="connsiteY3-5960" fmla="*/ 935012 h 1647529"/>
              <a:gd name="connsiteX4-5961" fmla="*/ 2301320 w 2541903"/>
              <a:gd name="connsiteY4-5962" fmla="*/ 1165851 h 1647529"/>
              <a:gd name="connsiteX5-5963" fmla="*/ 2151579 w 2541903"/>
              <a:gd name="connsiteY5-5964" fmla="*/ 1430216 h 1647529"/>
              <a:gd name="connsiteX6-5965" fmla="*/ 1797093 w 2541903"/>
              <a:gd name="connsiteY6-5966" fmla="*/ 1383177 h 1647529"/>
              <a:gd name="connsiteX7-5967" fmla="*/ 1428521 w 2541903"/>
              <a:gd name="connsiteY7-5968" fmla="*/ 1627081 h 1647529"/>
              <a:gd name="connsiteX8-5969" fmla="*/ 944337 w 2541903"/>
              <a:gd name="connsiteY8-5970" fmla="*/ 1553181 h 1647529"/>
              <a:gd name="connsiteX9-5971" fmla="*/ 378866 w 2541903"/>
              <a:gd name="connsiteY9-5972" fmla="*/ 1465919 h 1647529"/>
              <a:gd name="connsiteX10-5973" fmla="*/ 113987 w 2541903"/>
              <a:gd name="connsiteY10-5974" fmla="*/ 1390605 h 1647529"/>
              <a:gd name="connsiteX11-5975" fmla="*/ 1375 w 2541903"/>
              <a:gd name="connsiteY11-5976" fmla="*/ 1143565 h 1647529"/>
              <a:gd name="connsiteX12-5977" fmla="*/ 67132 w 2541903"/>
              <a:gd name="connsiteY12-5978" fmla="*/ 867557 h 1647529"/>
              <a:gd name="connsiteX13-5979" fmla="*/ 79943 w 2541903"/>
              <a:gd name="connsiteY13-5980" fmla="*/ 409884 h 1647529"/>
              <a:gd name="connsiteX14-5981" fmla="*/ 366804 w 2541903"/>
              <a:gd name="connsiteY14-5982" fmla="*/ 227902 h 1647529"/>
              <a:gd name="connsiteX15-5983" fmla="*/ 891174 w 2541903"/>
              <a:gd name="connsiteY15-5984" fmla="*/ 218427 h 1647529"/>
              <a:gd name="connsiteX16-5985" fmla="*/ 1339351 w 2541903"/>
              <a:gd name="connsiteY16-5986" fmla="*/ 1364 h 1647529"/>
              <a:gd name="connsiteX17-5987" fmla="*/ 1763735 w 2541903"/>
              <a:gd name="connsiteY17-5988" fmla="*/ 112959 h 1647529"/>
              <a:gd name="connsiteX18-5989" fmla="*/ 2161664 w 2541903"/>
              <a:gd name="connsiteY18-5990" fmla="*/ 32489 h 1647529"/>
              <a:gd name="connsiteX0-5991" fmla="*/ 2161664 w 2541903"/>
              <a:gd name="connsiteY0-5992" fmla="*/ 32489 h 1647529"/>
              <a:gd name="connsiteX1-5993" fmla="*/ 2418418 w 2541903"/>
              <a:gd name="connsiteY1-5994" fmla="*/ 234172 h 1647529"/>
              <a:gd name="connsiteX2-5995" fmla="*/ 2418193 w 2541903"/>
              <a:gd name="connsiteY2-5996" fmla="*/ 574334 h 1647529"/>
              <a:gd name="connsiteX3-5997" fmla="*/ 2538601 w 2541903"/>
              <a:gd name="connsiteY3-5998" fmla="*/ 935012 h 1647529"/>
              <a:gd name="connsiteX4-5999" fmla="*/ 2301320 w 2541903"/>
              <a:gd name="connsiteY4-6000" fmla="*/ 1165851 h 1647529"/>
              <a:gd name="connsiteX5-6001" fmla="*/ 2122211 w 2541903"/>
              <a:gd name="connsiteY5-6002" fmla="*/ 1453248 h 1647529"/>
              <a:gd name="connsiteX6-6003" fmla="*/ 1797093 w 2541903"/>
              <a:gd name="connsiteY6-6004" fmla="*/ 1383177 h 1647529"/>
              <a:gd name="connsiteX7-6005" fmla="*/ 1428521 w 2541903"/>
              <a:gd name="connsiteY7-6006" fmla="*/ 1627081 h 1647529"/>
              <a:gd name="connsiteX8-6007" fmla="*/ 944337 w 2541903"/>
              <a:gd name="connsiteY8-6008" fmla="*/ 1553181 h 1647529"/>
              <a:gd name="connsiteX9-6009" fmla="*/ 378866 w 2541903"/>
              <a:gd name="connsiteY9-6010" fmla="*/ 1465919 h 1647529"/>
              <a:gd name="connsiteX10-6011" fmla="*/ 113987 w 2541903"/>
              <a:gd name="connsiteY10-6012" fmla="*/ 1390605 h 1647529"/>
              <a:gd name="connsiteX11-6013" fmla="*/ 1375 w 2541903"/>
              <a:gd name="connsiteY11-6014" fmla="*/ 1143565 h 1647529"/>
              <a:gd name="connsiteX12-6015" fmla="*/ 67132 w 2541903"/>
              <a:gd name="connsiteY12-6016" fmla="*/ 867557 h 1647529"/>
              <a:gd name="connsiteX13-6017" fmla="*/ 79943 w 2541903"/>
              <a:gd name="connsiteY13-6018" fmla="*/ 409884 h 1647529"/>
              <a:gd name="connsiteX14-6019" fmla="*/ 366804 w 2541903"/>
              <a:gd name="connsiteY14-6020" fmla="*/ 227902 h 1647529"/>
              <a:gd name="connsiteX15-6021" fmla="*/ 891174 w 2541903"/>
              <a:gd name="connsiteY15-6022" fmla="*/ 218427 h 1647529"/>
              <a:gd name="connsiteX16-6023" fmla="*/ 1339351 w 2541903"/>
              <a:gd name="connsiteY16-6024" fmla="*/ 1364 h 1647529"/>
              <a:gd name="connsiteX17-6025" fmla="*/ 1763735 w 2541903"/>
              <a:gd name="connsiteY17-6026" fmla="*/ 112959 h 1647529"/>
              <a:gd name="connsiteX18-6027" fmla="*/ 2161664 w 2541903"/>
              <a:gd name="connsiteY18-6028" fmla="*/ 32489 h 1647529"/>
              <a:gd name="connsiteX0-6029" fmla="*/ 2161664 w 2541903"/>
              <a:gd name="connsiteY0-6030" fmla="*/ 32489 h 1647529"/>
              <a:gd name="connsiteX1-6031" fmla="*/ 2418418 w 2541903"/>
              <a:gd name="connsiteY1-6032" fmla="*/ 234172 h 1647529"/>
              <a:gd name="connsiteX2-6033" fmla="*/ 2418193 w 2541903"/>
              <a:gd name="connsiteY2-6034" fmla="*/ 574334 h 1647529"/>
              <a:gd name="connsiteX3-6035" fmla="*/ 2538601 w 2541903"/>
              <a:gd name="connsiteY3-6036" fmla="*/ 935012 h 1647529"/>
              <a:gd name="connsiteX4-6037" fmla="*/ 2301320 w 2541903"/>
              <a:gd name="connsiteY4-6038" fmla="*/ 1165851 h 1647529"/>
              <a:gd name="connsiteX5-6039" fmla="*/ 2123244 w 2541903"/>
              <a:gd name="connsiteY5-6040" fmla="*/ 1416400 h 1647529"/>
              <a:gd name="connsiteX6-6041" fmla="*/ 1797093 w 2541903"/>
              <a:gd name="connsiteY6-6042" fmla="*/ 1383177 h 1647529"/>
              <a:gd name="connsiteX7-6043" fmla="*/ 1428521 w 2541903"/>
              <a:gd name="connsiteY7-6044" fmla="*/ 1627081 h 1647529"/>
              <a:gd name="connsiteX8-6045" fmla="*/ 944337 w 2541903"/>
              <a:gd name="connsiteY8-6046" fmla="*/ 1553181 h 1647529"/>
              <a:gd name="connsiteX9-6047" fmla="*/ 378866 w 2541903"/>
              <a:gd name="connsiteY9-6048" fmla="*/ 1465919 h 1647529"/>
              <a:gd name="connsiteX10-6049" fmla="*/ 113987 w 2541903"/>
              <a:gd name="connsiteY10-6050" fmla="*/ 1390605 h 1647529"/>
              <a:gd name="connsiteX11-6051" fmla="*/ 1375 w 2541903"/>
              <a:gd name="connsiteY11-6052" fmla="*/ 1143565 h 1647529"/>
              <a:gd name="connsiteX12-6053" fmla="*/ 67132 w 2541903"/>
              <a:gd name="connsiteY12-6054" fmla="*/ 867557 h 1647529"/>
              <a:gd name="connsiteX13-6055" fmla="*/ 79943 w 2541903"/>
              <a:gd name="connsiteY13-6056" fmla="*/ 409884 h 1647529"/>
              <a:gd name="connsiteX14-6057" fmla="*/ 366804 w 2541903"/>
              <a:gd name="connsiteY14-6058" fmla="*/ 227902 h 1647529"/>
              <a:gd name="connsiteX15-6059" fmla="*/ 891174 w 2541903"/>
              <a:gd name="connsiteY15-6060" fmla="*/ 218427 h 1647529"/>
              <a:gd name="connsiteX16-6061" fmla="*/ 1339351 w 2541903"/>
              <a:gd name="connsiteY16-6062" fmla="*/ 1364 h 1647529"/>
              <a:gd name="connsiteX17-6063" fmla="*/ 1763735 w 2541903"/>
              <a:gd name="connsiteY17-6064" fmla="*/ 112959 h 1647529"/>
              <a:gd name="connsiteX18-6065" fmla="*/ 2161664 w 2541903"/>
              <a:gd name="connsiteY18-6066" fmla="*/ 32489 h 1647529"/>
              <a:gd name="connsiteX0-6067" fmla="*/ 2161664 w 2543852"/>
              <a:gd name="connsiteY0-6068" fmla="*/ 32489 h 1647529"/>
              <a:gd name="connsiteX1-6069" fmla="*/ 2418418 w 2543852"/>
              <a:gd name="connsiteY1-6070" fmla="*/ 234172 h 1647529"/>
              <a:gd name="connsiteX2-6071" fmla="*/ 2418193 w 2543852"/>
              <a:gd name="connsiteY2-6072" fmla="*/ 574334 h 1647529"/>
              <a:gd name="connsiteX3-6073" fmla="*/ 2538601 w 2543852"/>
              <a:gd name="connsiteY3-6074" fmla="*/ 935012 h 1647529"/>
              <a:gd name="connsiteX4-6075" fmla="*/ 2301320 w 2543852"/>
              <a:gd name="connsiteY4-6076" fmla="*/ 1165851 h 1647529"/>
              <a:gd name="connsiteX5-6077" fmla="*/ 2123244 w 2543852"/>
              <a:gd name="connsiteY5-6078" fmla="*/ 1416400 h 1647529"/>
              <a:gd name="connsiteX6-6079" fmla="*/ 1797093 w 2543852"/>
              <a:gd name="connsiteY6-6080" fmla="*/ 1383177 h 1647529"/>
              <a:gd name="connsiteX7-6081" fmla="*/ 1428521 w 2543852"/>
              <a:gd name="connsiteY7-6082" fmla="*/ 1627081 h 1647529"/>
              <a:gd name="connsiteX8-6083" fmla="*/ 944337 w 2543852"/>
              <a:gd name="connsiteY8-6084" fmla="*/ 1553181 h 1647529"/>
              <a:gd name="connsiteX9-6085" fmla="*/ 378866 w 2543852"/>
              <a:gd name="connsiteY9-6086" fmla="*/ 1465919 h 1647529"/>
              <a:gd name="connsiteX10-6087" fmla="*/ 113987 w 2543852"/>
              <a:gd name="connsiteY10-6088" fmla="*/ 1390605 h 1647529"/>
              <a:gd name="connsiteX11-6089" fmla="*/ 1375 w 2543852"/>
              <a:gd name="connsiteY11-6090" fmla="*/ 1143565 h 1647529"/>
              <a:gd name="connsiteX12-6091" fmla="*/ 67132 w 2543852"/>
              <a:gd name="connsiteY12-6092" fmla="*/ 867557 h 1647529"/>
              <a:gd name="connsiteX13-6093" fmla="*/ 79943 w 2543852"/>
              <a:gd name="connsiteY13-6094" fmla="*/ 409884 h 1647529"/>
              <a:gd name="connsiteX14-6095" fmla="*/ 366804 w 2543852"/>
              <a:gd name="connsiteY14-6096" fmla="*/ 227902 h 1647529"/>
              <a:gd name="connsiteX15-6097" fmla="*/ 891174 w 2543852"/>
              <a:gd name="connsiteY15-6098" fmla="*/ 218427 h 1647529"/>
              <a:gd name="connsiteX16-6099" fmla="*/ 1339351 w 2543852"/>
              <a:gd name="connsiteY16-6100" fmla="*/ 1364 h 1647529"/>
              <a:gd name="connsiteX17-6101" fmla="*/ 1763735 w 2543852"/>
              <a:gd name="connsiteY17-6102" fmla="*/ 112959 h 1647529"/>
              <a:gd name="connsiteX18-6103" fmla="*/ 2161664 w 2543852"/>
              <a:gd name="connsiteY18-6104" fmla="*/ 32489 h 1647529"/>
              <a:gd name="connsiteX0-6105" fmla="*/ 2161664 w 2530232"/>
              <a:gd name="connsiteY0-6106" fmla="*/ 32489 h 1647529"/>
              <a:gd name="connsiteX1-6107" fmla="*/ 2418418 w 2530232"/>
              <a:gd name="connsiteY1-6108" fmla="*/ 234172 h 1647529"/>
              <a:gd name="connsiteX2-6109" fmla="*/ 2418193 w 2530232"/>
              <a:gd name="connsiteY2-6110" fmla="*/ 574334 h 1647529"/>
              <a:gd name="connsiteX3-6111" fmla="*/ 2524123 w 2530232"/>
              <a:gd name="connsiteY3-6112" fmla="*/ 936710 h 1647529"/>
              <a:gd name="connsiteX4-6113" fmla="*/ 2301320 w 2530232"/>
              <a:gd name="connsiteY4-6114" fmla="*/ 1165851 h 1647529"/>
              <a:gd name="connsiteX5-6115" fmla="*/ 2123244 w 2530232"/>
              <a:gd name="connsiteY5-6116" fmla="*/ 1416400 h 1647529"/>
              <a:gd name="connsiteX6-6117" fmla="*/ 1797093 w 2530232"/>
              <a:gd name="connsiteY6-6118" fmla="*/ 1383177 h 1647529"/>
              <a:gd name="connsiteX7-6119" fmla="*/ 1428521 w 2530232"/>
              <a:gd name="connsiteY7-6120" fmla="*/ 1627081 h 1647529"/>
              <a:gd name="connsiteX8-6121" fmla="*/ 944337 w 2530232"/>
              <a:gd name="connsiteY8-6122" fmla="*/ 1553181 h 1647529"/>
              <a:gd name="connsiteX9-6123" fmla="*/ 378866 w 2530232"/>
              <a:gd name="connsiteY9-6124" fmla="*/ 1465919 h 1647529"/>
              <a:gd name="connsiteX10-6125" fmla="*/ 113987 w 2530232"/>
              <a:gd name="connsiteY10-6126" fmla="*/ 1390605 h 1647529"/>
              <a:gd name="connsiteX11-6127" fmla="*/ 1375 w 2530232"/>
              <a:gd name="connsiteY11-6128" fmla="*/ 1143565 h 1647529"/>
              <a:gd name="connsiteX12-6129" fmla="*/ 67132 w 2530232"/>
              <a:gd name="connsiteY12-6130" fmla="*/ 867557 h 1647529"/>
              <a:gd name="connsiteX13-6131" fmla="*/ 79943 w 2530232"/>
              <a:gd name="connsiteY13-6132" fmla="*/ 409884 h 1647529"/>
              <a:gd name="connsiteX14-6133" fmla="*/ 366804 w 2530232"/>
              <a:gd name="connsiteY14-6134" fmla="*/ 227902 h 1647529"/>
              <a:gd name="connsiteX15-6135" fmla="*/ 891174 w 2530232"/>
              <a:gd name="connsiteY15-6136" fmla="*/ 218427 h 1647529"/>
              <a:gd name="connsiteX16-6137" fmla="*/ 1339351 w 2530232"/>
              <a:gd name="connsiteY16-6138" fmla="*/ 1364 h 1647529"/>
              <a:gd name="connsiteX17-6139" fmla="*/ 1763735 w 2530232"/>
              <a:gd name="connsiteY17-6140" fmla="*/ 112959 h 1647529"/>
              <a:gd name="connsiteX18-6141" fmla="*/ 2161664 w 2530232"/>
              <a:gd name="connsiteY18-6142" fmla="*/ 32489 h 1647529"/>
              <a:gd name="connsiteX0-6143" fmla="*/ 2161664 w 2529269"/>
              <a:gd name="connsiteY0-6144" fmla="*/ 32489 h 1647529"/>
              <a:gd name="connsiteX1-6145" fmla="*/ 2418418 w 2529269"/>
              <a:gd name="connsiteY1-6146" fmla="*/ 234172 h 1647529"/>
              <a:gd name="connsiteX2-6147" fmla="*/ 2418193 w 2529269"/>
              <a:gd name="connsiteY2-6148" fmla="*/ 574334 h 1647529"/>
              <a:gd name="connsiteX3-6149" fmla="*/ 2524123 w 2529269"/>
              <a:gd name="connsiteY3-6150" fmla="*/ 936710 h 1647529"/>
              <a:gd name="connsiteX4-6151" fmla="*/ 2301320 w 2529269"/>
              <a:gd name="connsiteY4-6152" fmla="*/ 1165851 h 1647529"/>
              <a:gd name="connsiteX5-6153" fmla="*/ 2123244 w 2529269"/>
              <a:gd name="connsiteY5-6154" fmla="*/ 1416400 h 1647529"/>
              <a:gd name="connsiteX6-6155" fmla="*/ 1797093 w 2529269"/>
              <a:gd name="connsiteY6-6156" fmla="*/ 1383177 h 1647529"/>
              <a:gd name="connsiteX7-6157" fmla="*/ 1428521 w 2529269"/>
              <a:gd name="connsiteY7-6158" fmla="*/ 1627081 h 1647529"/>
              <a:gd name="connsiteX8-6159" fmla="*/ 944337 w 2529269"/>
              <a:gd name="connsiteY8-6160" fmla="*/ 1553181 h 1647529"/>
              <a:gd name="connsiteX9-6161" fmla="*/ 378866 w 2529269"/>
              <a:gd name="connsiteY9-6162" fmla="*/ 1465919 h 1647529"/>
              <a:gd name="connsiteX10-6163" fmla="*/ 113987 w 2529269"/>
              <a:gd name="connsiteY10-6164" fmla="*/ 1390605 h 1647529"/>
              <a:gd name="connsiteX11-6165" fmla="*/ 1375 w 2529269"/>
              <a:gd name="connsiteY11-6166" fmla="*/ 1143565 h 1647529"/>
              <a:gd name="connsiteX12-6167" fmla="*/ 67132 w 2529269"/>
              <a:gd name="connsiteY12-6168" fmla="*/ 867557 h 1647529"/>
              <a:gd name="connsiteX13-6169" fmla="*/ 79943 w 2529269"/>
              <a:gd name="connsiteY13-6170" fmla="*/ 409884 h 1647529"/>
              <a:gd name="connsiteX14-6171" fmla="*/ 366804 w 2529269"/>
              <a:gd name="connsiteY14-6172" fmla="*/ 227902 h 1647529"/>
              <a:gd name="connsiteX15-6173" fmla="*/ 891174 w 2529269"/>
              <a:gd name="connsiteY15-6174" fmla="*/ 218427 h 1647529"/>
              <a:gd name="connsiteX16-6175" fmla="*/ 1339351 w 2529269"/>
              <a:gd name="connsiteY16-6176" fmla="*/ 1364 h 1647529"/>
              <a:gd name="connsiteX17-6177" fmla="*/ 1763735 w 2529269"/>
              <a:gd name="connsiteY17-6178" fmla="*/ 112959 h 1647529"/>
              <a:gd name="connsiteX18-6179" fmla="*/ 2161664 w 2529269"/>
              <a:gd name="connsiteY18-6180" fmla="*/ 32489 h 1647529"/>
              <a:gd name="connsiteX0-6181" fmla="*/ 2161664 w 2527136"/>
              <a:gd name="connsiteY0-6182" fmla="*/ 32489 h 1647529"/>
              <a:gd name="connsiteX1-6183" fmla="*/ 2418418 w 2527136"/>
              <a:gd name="connsiteY1-6184" fmla="*/ 234172 h 1647529"/>
              <a:gd name="connsiteX2-6185" fmla="*/ 2418193 w 2527136"/>
              <a:gd name="connsiteY2-6186" fmla="*/ 574334 h 1647529"/>
              <a:gd name="connsiteX3-6187" fmla="*/ 2521846 w 2527136"/>
              <a:gd name="connsiteY3-6188" fmla="*/ 885559 h 1647529"/>
              <a:gd name="connsiteX4-6189" fmla="*/ 2301320 w 2527136"/>
              <a:gd name="connsiteY4-6190" fmla="*/ 1165851 h 1647529"/>
              <a:gd name="connsiteX5-6191" fmla="*/ 2123244 w 2527136"/>
              <a:gd name="connsiteY5-6192" fmla="*/ 1416400 h 1647529"/>
              <a:gd name="connsiteX6-6193" fmla="*/ 1797093 w 2527136"/>
              <a:gd name="connsiteY6-6194" fmla="*/ 1383177 h 1647529"/>
              <a:gd name="connsiteX7-6195" fmla="*/ 1428521 w 2527136"/>
              <a:gd name="connsiteY7-6196" fmla="*/ 1627081 h 1647529"/>
              <a:gd name="connsiteX8-6197" fmla="*/ 944337 w 2527136"/>
              <a:gd name="connsiteY8-6198" fmla="*/ 1553181 h 1647529"/>
              <a:gd name="connsiteX9-6199" fmla="*/ 378866 w 2527136"/>
              <a:gd name="connsiteY9-6200" fmla="*/ 1465919 h 1647529"/>
              <a:gd name="connsiteX10-6201" fmla="*/ 113987 w 2527136"/>
              <a:gd name="connsiteY10-6202" fmla="*/ 1390605 h 1647529"/>
              <a:gd name="connsiteX11-6203" fmla="*/ 1375 w 2527136"/>
              <a:gd name="connsiteY11-6204" fmla="*/ 1143565 h 1647529"/>
              <a:gd name="connsiteX12-6205" fmla="*/ 67132 w 2527136"/>
              <a:gd name="connsiteY12-6206" fmla="*/ 867557 h 1647529"/>
              <a:gd name="connsiteX13-6207" fmla="*/ 79943 w 2527136"/>
              <a:gd name="connsiteY13-6208" fmla="*/ 409884 h 1647529"/>
              <a:gd name="connsiteX14-6209" fmla="*/ 366804 w 2527136"/>
              <a:gd name="connsiteY14-6210" fmla="*/ 227902 h 1647529"/>
              <a:gd name="connsiteX15-6211" fmla="*/ 891174 w 2527136"/>
              <a:gd name="connsiteY15-6212" fmla="*/ 218427 h 1647529"/>
              <a:gd name="connsiteX16-6213" fmla="*/ 1339351 w 2527136"/>
              <a:gd name="connsiteY16-6214" fmla="*/ 1364 h 1647529"/>
              <a:gd name="connsiteX17-6215" fmla="*/ 1763735 w 2527136"/>
              <a:gd name="connsiteY17-6216" fmla="*/ 112959 h 1647529"/>
              <a:gd name="connsiteX18-6217" fmla="*/ 2161664 w 2527136"/>
              <a:gd name="connsiteY18-6218" fmla="*/ 32489 h 1647529"/>
              <a:gd name="connsiteX0-6219" fmla="*/ 2161664 w 2526791"/>
              <a:gd name="connsiteY0-6220" fmla="*/ 32489 h 1647529"/>
              <a:gd name="connsiteX1-6221" fmla="*/ 2418418 w 2526791"/>
              <a:gd name="connsiteY1-6222" fmla="*/ 234172 h 1647529"/>
              <a:gd name="connsiteX2-6223" fmla="*/ 2425844 w 2526791"/>
              <a:gd name="connsiteY2-6224" fmla="*/ 541606 h 1647529"/>
              <a:gd name="connsiteX3-6225" fmla="*/ 2521846 w 2526791"/>
              <a:gd name="connsiteY3-6226" fmla="*/ 885559 h 1647529"/>
              <a:gd name="connsiteX4-6227" fmla="*/ 2301320 w 2526791"/>
              <a:gd name="connsiteY4-6228" fmla="*/ 1165851 h 1647529"/>
              <a:gd name="connsiteX5-6229" fmla="*/ 2123244 w 2526791"/>
              <a:gd name="connsiteY5-6230" fmla="*/ 1416400 h 1647529"/>
              <a:gd name="connsiteX6-6231" fmla="*/ 1797093 w 2526791"/>
              <a:gd name="connsiteY6-6232" fmla="*/ 1383177 h 1647529"/>
              <a:gd name="connsiteX7-6233" fmla="*/ 1428521 w 2526791"/>
              <a:gd name="connsiteY7-6234" fmla="*/ 1627081 h 1647529"/>
              <a:gd name="connsiteX8-6235" fmla="*/ 944337 w 2526791"/>
              <a:gd name="connsiteY8-6236" fmla="*/ 1553181 h 1647529"/>
              <a:gd name="connsiteX9-6237" fmla="*/ 378866 w 2526791"/>
              <a:gd name="connsiteY9-6238" fmla="*/ 1465919 h 1647529"/>
              <a:gd name="connsiteX10-6239" fmla="*/ 113987 w 2526791"/>
              <a:gd name="connsiteY10-6240" fmla="*/ 1390605 h 1647529"/>
              <a:gd name="connsiteX11-6241" fmla="*/ 1375 w 2526791"/>
              <a:gd name="connsiteY11-6242" fmla="*/ 1143565 h 1647529"/>
              <a:gd name="connsiteX12-6243" fmla="*/ 67132 w 2526791"/>
              <a:gd name="connsiteY12-6244" fmla="*/ 867557 h 1647529"/>
              <a:gd name="connsiteX13-6245" fmla="*/ 79943 w 2526791"/>
              <a:gd name="connsiteY13-6246" fmla="*/ 409884 h 1647529"/>
              <a:gd name="connsiteX14-6247" fmla="*/ 366804 w 2526791"/>
              <a:gd name="connsiteY14-6248" fmla="*/ 227902 h 1647529"/>
              <a:gd name="connsiteX15-6249" fmla="*/ 891174 w 2526791"/>
              <a:gd name="connsiteY15-6250" fmla="*/ 218427 h 1647529"/>
              <a:gd name="connsiteX16-6251" fmla="*/ 1339351 w 2526791"/>
              <a:gd name="connsiteY16-6252" fmla="*/ 1364 h 1647529"/>
              <a:gd name="connsiteX17-6253" fmla="*/ 1763735 w 2526791"/>
              <a:gd name="connsiteY17-6254" fmla="*/ 112959 h 1647529"/>
              <a:gd name="connsiteX18-6255" fmla="*/ 2161664 w 2526791"/>
              <a:gd name="connsiteY18-6256" fmla="*/ 32489 h 1647529"/>
              <a:gd name="connsiteX0-6257" fmla="*/ 2161664 w 2526791"/>
              <a:gd name="connsiteY0-6258" fmla="*/ 32489 h 1647529"/>
              <a:gd name="connsiteX1-6259" fmla="*/ 2418418 w 2526791"/>
              <a:gd name="connsiteY1-6260" fmla="*/ 234172 h 1647529"/>
              <a:gd name="connsiteX2-6261" fmla="*/ 2425844 w 2526791"/>
              <a:gd name="connsiteY2-6262" fmla="*/ 541606 h 1647529"/>
              <a:gd name="connsiteX3-6263" fmla="*/ 2521846 w 2526791"/>
              <a:gd name="connsiteY3-6264" fmla="*/ 885559 h 1647529"/>
              <a:gd name="connsiteX4-6265" fmla="*/ 2301320 w 2526791"/>
              <a:gd name="connsiteY4-6266" fmla="*/ 1165851 h 1647529"/>
              <a:gd name="connsiteX5-6267" fmla="*/ 2123244 w 2526791"/>
              <a:gd name="connsiteY5-6268" fmla="*/ 1416400 h 1647529"/>
              <a:gd name="connsiteX6-6269" fmla="*/ 1797093 w 2526791"/>
              <a:gd name="connsiteY6-6270" fmla="*/ 1383177 h 1647529"/>
              <a:gd name="connsiteX7-6271" fmla="*/ 1428521 w 2526791"/>
              <a:gd name="connsiteY7-6272" fmla="*/ 1627081 h 1647529"/>
              <a:gd name="connsiteX8-6273" fmla="*/ 944337 w 2526791"/>
              <a:gd name="connsiteY8-6274" fmla="*/ 1553181 h 1647529"/>
              <a:gd name="connsiteX9-6275" fmla="*/ 378866 w 2526791"/>
              <a:gd name="connsiteY9-6276" fmla="*/ 1465919 h 1647529"/>
              <a:gd name="connsiteX10-6277" fmla="*/ 113987 w 2526791"/>
              <a:gd name="connsiteY10-6278" fmla="*/ 1390605 h 1647529"/>
              <a:gd name="connsiteX11-6279" fmla="*/ 1375 w 2526791"/>
              <a:gd name="connsiteY11-6280" fmla="*/ 1143565 h 1647529"/>
              <a:gd name="connsiteX12-6281" fmla="*/ 67132 w 2526791"/>
              <a:gd name="connsiteY12-6282" fmla="*/ 867557 h 1647529"/>
              <a:gd name="connsiteX13-6283" fmla="*/ 79943 w 2526791"/>
              <a:gd name="connsiteY13-6284" fmla="*/ 409884 h 1647529"/>
              <a:gd name="connsiteX14-6285" fmla="*/ 366804 w 2526791"/>
              <a:gd name="connsiteY14-6286" fmla="*/ 227902 h 1647529"/>
              <a:gd name="connsiteX15-6287" fmla="*/ 891174 w 2526791"/>
              <a:gd name="connsiteY15-6288" fmla="*/ 218427 h 1647529"/>
              <a:gd name="connsiteX16-6289" fmla="*/ 1339351 w 2526791"/>
              <a:gd name="connsiteY16-6290" fmla="*/ 1364 h 1647529"/>
              <a:gd name="connsiteX17-6291" fmla="*/ 1763735 w 2526791"/>
              <a:gd name="connsiteY17-6292" fmla="*/ 112959 h 1647529"/>
              <a:gd name="connsiteX18-6293" fmla="*/ 2161664 w 2526791"/>
              <a:gd name="connsiteY18-6294" fmla="*/ 32489 h 1647529"/>
              <a:gd name="connsiteX0-6295" fmla="*/ 2161664 w 2526756"/>
              <a:gd name="connsiteY0-6296" fmla="*/ 32489 h 1647529"/>
              <a:gd name="connsiteX1-6297" fmla="*/ 2418418 w 2526756"/>
              <a:gd name="connsiteY1-6298" fmla="*/ 234172 h 1647529"/>
              <a:gd name="connsiteX2-6299" fmla="*/ 2425844 w 2526756"/>
              <a:gd name="connsiteY2-6300" fmla="*/ 541606 h 1647529"/>
              <a:gd name="connsiteX3-6301" fmla="*/ 2521846 w 2526756"/>
              <a:gd name="connsiteY3-6302" fmla="*/ 885559 h 1647529"/>
              <a:gd name="connsiteX4-6303" fmla="*/ 2301940 w 2526756"/>
              <a:gd name="connsiteY4-6304" fmla="*/ 1148639 h 1647529"/>
              <a:gd name="connsiteX5-6305" fmla="*/ 2123244 w 2526756"/>
              <a:gd name="connsiteY5-6306" fmla="*/ 1416400 h 1647529"/>
              <a:gd name="connsiteX6-6307" fmla="*/ 1797093 w 2526756"/>
              <a:gd name="connsiteY6-6308" fmla="*/ 1383177 h 1647529"/>
              <a:gd name="connsiteX7-6309" fmla="*/ 1428521 w 2526756"/>
              <a:gd name="connsiteY7-6310" fmla="*/ 1627081 h 1647529"/>
              <a:gd name="connsiteX8-6311" fmla="*/ 944337 w 2526756"/>
              <a:gd name="connsiteY8-6312" fmla="*/ 1553181 h 1647529"/>
              <a:gd name="connsiteX9-6313" fmla="*/ 378866 w 2526756"/>
              <a:gd name="connsiteY9-6314" fmla="*/ 1465919 h 1647529"/>
              <a:gd name="connsiteX10-6315" fmla="*/ 113987 w 2526756"/>
              <a:gd name="connsiteY10-6316" fmla="*/ 1390605 h 1647529"/>
              <a:gd name="connsiteX11-6317" fmla="*/ 1375 w 2526756"/>
              <a:gd name="connsiteY11-6318" fmla="*/ 1143565 h 1647529"/>
              <a:gd name="connsiteX12-6319" fmla="*/ 67132 w 2526756"/>
              <a:gd name="connsiteY12-6320" fmla="*/ 867557 h 1647529"/>
              <a:gd name="connsiteX13-6321" fmla="*/ 79943 w 2526756"/>
              <a:gd name="connsiteY13-6322" fmla="*/ 409884 h 1647529"/>
              <a:gd name="connsiteX14-6323" fmla="*/ 366804 w 2526756"/>
              <a:gd name="connsiteY14-6324" fmla="*/ 227902 h 1647529"/>
              <a:gd name="connsiteX15-6325" fmla="*/ 891174 w 2526756"/>
              <a:gd name="connsiteY15-6326" fmla="*/ 218427 h 1647529"/>
              <a:gd name="connsiteX16-6327" fmla="*/ 1339351 w 2526756"/>
              <a:gd name="connsiteY16-6328" fmla="*/ 1364 h 1647529"/>
              <a:gd name="connsiteX17-6329" fmla="*/ 1763735 w 2526756"/>
              <a:gd name="connsiteY17-6330" fmla="*/ 112959 h 1647529"/>
              <a:gd name="connsiteX18-6331" fmla="*/ 2161664 w 2526756"/>
              <a:gd name="connsiteY18-6332" fmla="*/ 32489 h 1647529"/>
              <a:gd name="connsiteX0-6333" fmla="*/ 2161664 w 2526756"/>
              <a:gd name="connsiteY0-6334" fmla="*/ 32489 h 1647529"/>
              <a:gd name="connsiteX1-6335" fmla="*/ 2418418 w 2526756"/>
              <a:gd name="connsiteY1-6336" fmla="*/ 234172 h 1647529"/>
              <a:gd name="connsiteX2-6337" fmla="*/ 2425844 w 2526756"/>
              <a:gd name="connsiteY2-6338" fmla="*/ 541606 h 1647529"/>
              <a:gd name="connsiteX3-6339" fmla="*/ 2521846 w 2526756"/>
              <a:gd name="connsiteY3-6340" fmla="*/ 885559 h 1647529"/>
              <a:gd name="connsiteX4-6341" fmla="*/ 2301940 w 2526756"/>
              <a:gd name="connsiteY4-6342" fmla="*/ 1148639 h 1647529"/>
              <a:gd name="connsiteX5-6343" fmla="*/ 2123244 w 2526756"/>
              <a:gd name="connsiteY5-6344" fmla="*/ 1416400 h 1647529"/>
              <a:gd name="connsiteX6-6345" fmla="*/ 1797093 w 2526756"/>
              <a:gd name="connsiteY6-6346" fmla="*/ 1383177 h 1647529"/>
              <a:gd name="connsiteX7-6347" fmla="*/ 1428521 w 2526756"/>
              <a:gd name="connsiteY7-6348" fmla="*/ 1627081 h 1647529"/>
              <a:gd name="connsiteX8-6349" fmla="*/ 944337 w 2526756"/>
              <a:gd name="connsiteY8-6350" fmla="*/ 1553181 h 1647529"/>
              <a:gd name="connsiteX9-6351" fmla="*/ 378866 w 2526756"/>
              <a:gd name="connsiteY9-6352" fmla="*/ 1465919 h 1647529"/>
              <a:gd name="connsiteX10-6353" fmla="*/ 113987 w 2526756"/>
              <a:gd name="connsiteY10-6354" fmla="*/ 1390605 h 1647529"/>
              <a:gd name="connsiteX11-6355" fmla="*/ 1375 w 2526756"/>
              <a:gd name="connsiteY11-6356" fmla="*/ 1143565 h 1647529"/>
              <a:gd name="connsiteX12-6357" fmla="*/ 67132 w 2526756"/>
              <a:gd name="connsiteY12-6358" fmla="*/ 867557 h 1647529"/>
              <a:gd name="connsiteX13-6359" fmla="*/ 79943 w 2526756"/>
              <a:gd name="connsiteY13-6360" fmla="*/ 409884 h 1647529"/>
              <a:gd name="connsiteX14-6361" fmla="*/ 366804 w 2526756"/>
              <a:gd name="connsiteY14-6362" fmla="*/ 227902 h 1647529"/>
              <a:gd name="connsiteX15-6363" fmla="*/ 891174 w 2526756"/>
              <a:gd name="connsiteY15-6364" fmla="*/ 218427 h 1647529"/>
              <a:gd name="connsiteX16-6365" fmla="*/ 1339351 w 2526756"/>
              <a:gd name="connsiteY16-6366" fmla="*/ 1364 h 1647529"/>
              <a:gd name="connsiteX17-6367" fmla="*/ 1763735 w 2526756"/>
              <a:gd name="connsiteY17-6368" fmla="*/ 112959 h 1647529"/>
              <a:gd name="connsiteX18-6369" fmla="*/ 2161664 w 2526756"/>
              <a:gd name="connsiteY18-6370" fmla="*/ 32489 h 1647529"/>
              <a:gd name="connsiteX0-6371" fmla="*/ 2161664 w 2526756"/>
              <a:gd name="connsiteY0-6372" fmla="*/ 32489 h 1647529"/>
              <a:gd name="connsiteX1-6373" fmla="*/ 2418418 w 2526756"/>
              <a:gd name="connsiteY1-6374" fmla="*/ 234172 h 1647529"/>
              <a:gd name="connsiteX2-6375" fmla="*/ 2425844 w 2526756"/>
              <a:gd name="connsiteY2-6376" fmla="*/ 541606 h 1647529"/>
              <a:gd name="connsiteX3-6377" fmla="*/ 2521846 w 2526756"/>
              <a:gd name="connsiteY3-6378" fmla="*/ 885559 h 1647529"/>
              <a:gd name="connsiteX4-6379" fmla="*/ 2301940 w 2526756"/>
              <a:gd name="connsiteY4-6380" fmla="*/ 1148639 h 1647529"/>
              <a:gd name="connsiteX5-6381" fmla="*/ 2123244 w 2526756"/>
              <a:gd name="connsiteY5-6382" fmla="*/ 1416400 h 1647529"/>
              <a:gd name="connsiteX6-6383" fmla="*/ 1797093 w 2526756"/>
              <a:gd name="connsiteY6-6384" fmla="*/ 1383177 h 1647529"/>
              <a:gd name="connsiteX7-6385" fmla="*/ 1428521 w 2526756"/>
              <a:gd name="connsiteY7-6386" fmla="*/ 1627081 h 1647529"/>
              <a:gd name="connsiteX8-6387" fmla="*/ 944337 w 2526756"/>
              <a:gd name="connsiteY8-6388" fmla="*/ 1553181 h 1647529"/>
              <a:gd name="connsiteX9-6389" fmla="*/ 378866 w 2526756"/>
              <a:gd name="connsiteY9-6390" fmla="*/ 1465919 h 1647529"/>
              <a:gd name="connsiteX10-6391" fmla="*/ 113987 w 2526756"/>
              <a:gd name="connsiteY10-6392" fmla="*/ 1390605 h 1647529"/>
              <a:gd name="connsiteX11-6393" fmla="*/ 1375 w 2526756"/>
              <a:gd name="connsiteY11-6394" fmla="*/ 1143565 h 1647529"/>
              <a:gd name="connsiteX12-6395" fmla="*/ 67132 w 2526756"/>
              <a:gd name="connsiteY12-6396" fmla="*/ 867557 h 1647529"/>
              <a:gd name="connsiteX13-6397" fmla="*/ 79943 w 2526756"/>
              <a:gd name="connsiteY13-6398" fmla="*/ 409884 h 1647529"/>
              <a:gd name="connsiteX14-6399" fmla="*/ 366804 w 2526756"/>
              <a:gd name="connsiteY14-6400" fmla="*/ 227902 h 1647529"/>
              <a:gd name="connsiteX15-6401" fmla="*/ 891174 w 2526756"/>
              <a:gd name="connsiteY15-6402" fmla="*/ 218427 h 1647529"/>
              <a:gd name="connsiteX16-6403" fmla="*/ 1339351 w 2526756"/>
              <a:gd name="connsiteY16-6404" fmla="*/ 1364 h 1647529"/>
              <a:gd name="connsiteX17-6405" fmla="*/ 1763735 w 2526756"/>
              <a:gd name="connsiteY17-6406" fmla="*/ 112959 h 1647529"/>
              <a:gd name="connsiteX18-6407" fmla="*/ 2161664 w 2526756"/>
              <a:gd name="connsiteY18-6408" fmla="*/ 32489 h 1647529"/>
              <a:gd name="connsiteX0-6409" fmla="*/ 2161664 w 2526756"/>
              <a:gd name="connsiteY0-6410" fmla="*/ 32489 h 1647529"/>
              <a:gd name="connsiteX1-6411" fmla="*/ 2418418 w 2526756"/>
              <a:gd name="connsiteY1-6412" fmla="*/ 234172 h 1647529"/>
              <a:gd name="connsiteX2-6413" fmla="*/ 2425844 w 2526756"/>
              <a:gd name="connsiteY2-6414" fmla="*/ 541606 h 1647529"/>
              <a:gd name="connsiteX3-6415" fmla="*/ 2521846 w 2526756"/>
              <a:gd name="connsiteY3-6416" fmla="*/ 885559 h 1647529"/>
              <a:gd name="connsiteX4-6417" fmla="*/ 2301940 w 2526756"/>
              <a:gd name="connsiteY4-6418" fmla="*/ 1148639 h 1647529"/>
              <a:gd name="connsiteX5-6419" fmla="*/ 2157576 w 2526756"/>
              <a:gd name="connsiteY5-6420" fmla="*/ 1402580 h 1647529"/>
              <a:gd name="connsiteX6-6421" fmla="*/ 1797093 w 2526756"/>
              <a:gd name="connsiteY6-6422" fmla="*/ 1383177 h 1647529"/>
              <a:gd name="connsiteX7-6423" fmla="*/ 1428521 w 2526756"/>
              <a:gd name="connsiteY7-6424" fmla="*/ 1627081 h 1647529"/>
              <a:gd name="connsiteX8-6425" fmla="*/ 944337 w 2526756"/>
              <a:gd name="connsiteY8-6426" fmla="*/ 1553181 h 1647529"/>
              <a:gd name="connsiteX9-6427" fmla="*/ 378866 w 2526756"/>
              <a:gd name="connsiteY9-6428" fmla="*/ 1465919 h 1647529"/>
              <a:gd name="connsiteX10-6429" fmla="*/ 113987 w 2526756"/>
              <a:gd name="connsiteY10-6430" fmla="*/ 1390605 h 1647529"/>
              <a:gd name="connsiteX11-6431" fmla="*/ 1375 w 2526756"/>
              <a:gd name="connsiteY11-6432" fmla="*/ 1143565 h 1647529"/>
              <a:gd name="connsiteX12-6433" fmla="*/ 67132 w 2526756"/>
              <a:gd name="connsiteY12-6434" fmla="*/ 867557 h 1647529"/>
              <a:gd name="connsiteX13-6435" fmla="*/ 79943 w 2526756"/>
              <a:gd name="connsiteY13-6436" fmla="*/ 409884 h 1647529"/>
              <a:gd name="connsiteX14-6437" fmla="*/ 366804 w 2526756"/>
              <a:gd name="connsiteY14-6438" fmla="*/ 227902 h 1647529"/>
              <a:gd name="connsiteX15-6439" fmla="*/ 891174 w 2526756"/>
              <a:gd name="connsiteY15-6440" fmla="*/ 218427 h 1647529"/>
              <a:gd name="connsiteX16-6441" fmla="*/ 1339351 w 2526756"/>
              <a:gd name="connsiteY16-6442" fmla="*/ 1364 h 1647529"/>
              <a:gd name="connsiteX17-6443" fmla="*/ 1763735 w 2526756"/>
              <a:gd name="connsiteY17-6444" fmla="*/ 112959 h 1647529"/>
              <a:gd name="connsiteX18-6445" fmla="*/ 2161664 w 2526756"/>
              <a:gd name="connsiteY18-6446" fmla="*/ 32489 h 1647529"/>
              <a:gd name="connsiteX0-6447" fmla="*/ 2161664 w 2522545"/>
              <a:gd name="connsiteY0-6448" fmla="*/ 32489 h 1647529"/>
              <a:gd name="connsiteX1-6449" fmla="*/ 2418418 w 2522545"/>
              <a:gd name="connsiteY1-6450" fmla="*/ 234172 h 1647529"/>
              <a:gd name="connsiteX2-6451" fmla="*/ 2425844 w 2522545"/>
              <a:gd name="connsiteY2-6452" fmla="*/ 541606 h 1647529"/>
              <a:gd name="connsiteX3-6453" fmla="*/ 2517298 w 2522545"/>
              <a:gd name="connsiteY3-6454" fmla="*/ 930165 h 1647529"/>
              <a:gd name="connsiteX4-6455" fmla="*/ 2301940 w 2522545"/>
              <a:gd name="connsiteY4-6456" fmla="*/ 1148639 h 1647529"/>
              <a:gd name="connsiteX5-6457" fmla="*/ 2157576 w 2522545"/>
              <a:gd name="connsiteY5-6458" fmla="*/ 1402580 h 1647529"/>
              <a:gd name="connsiteX6-6459" fmla="*/ 1797093 w 2522545"/>
              <a:gd name="connsiteY6-6460" fmla="*/ 1383177 h 1647529"/>
              <a:gd name="connsiteX7-6461" fmla="*/ 1428521 w 2522545"/>
              <a:gd name="connsiteY7-6462" fmla="*/ 1627081 h 1647529"/>
              <a:gd name="connsiteX8-6463" fmla="*/ 944337 w 2522545"/>
              <a:gd name="connsiteY8-6464" fmla="*/ 1553181 h 1647529"/>
              <a:gd name="connsiteX9-6465" fmla="*/ 378866 w 2522545"/>
              <a:gd name="connsiteY9-6466" fmla="*/ 1465919 h 1647529"/>
              <a:gd name="connsiteX10-6467" fmla="*/ 113987 w 2522545"/>
              <a:gd name="connsiteY10-6468" fmla="*/ 1390605 h 1647529"/>
              <a:gd name="connsiteX11-6469" fmla="*/ 1375 w 2522545"/>
              <a:gd name="connsiteY11-6470" fmla="*/ 1143565 h 1647529"/>
              <a:gd name="connsiteX12-6471" fmla="*/ 67132 w 2522545"/>
              <a:gd name="connsiteY12-6472" fmla="*/ 867557 h 1647529"/>
              <a:gd name="connsiteX13-6473" fmla="*/ 79943 w 2522545"/>
              <a:gd name="connsiteY13-6474" fmla="*/ 409884 h 1647529"/>
              <a:gd name="connsiteX14-6475" fmla="*/ 366804 w 2522545"/>
              <a:gd name="connsiteY14-6476" fmla="*/ 227902 h 1647529"/>
              <a:gd name="connsiteX15-6477" fmla="*/ 891174 w 2522545"/>
              <a:gd name="connsiteY15-6478" fmla="*/ 218427 h 1647529"/>
              <a:gd name="connsiteX16-6479" fmla="*/ 1339351 w 2522545"/>
              <a:gd name="connsiteY16-6480" fmla="*/ 1364 h 1647529"/>
              <a:gd name="connsiteX17-6481" fmla="*/ 1763735 w 2522545"/>
              <a:gd name="connsiteY17-6482" fmla="*/ 112959 h 1647529"/>
              <a:gd name="connsiteX18-6483" fmla="*/ 2161664 w 2522545"/>
              <a:gd name="connsiteY18-6484" fmla="*/ 32489 h 1647529"/>
              <a:gd name="connsiteX0-6485" fmla="*/ 2161664 w 2538226"/>
              <a:gd name="connsiteY0-6486" fmla="*/ 32489 h 1647529"/>
              <a:gd name="connsiteX1-6487" fmla="*/ 2418418 w 2538226"/>
              <a:gd name="connsiteY1-6488" fmla="*/ 234172 h 1647529"/>
              <a:gd name="connsiteX2-6489" fmla="*/ 2425844 w 2538226"/>
              <a:gd name="connsiteY2-6490" fmla="*/ 541606 h 1647529"/>
              <a:gd name="connsiteX3-6491" fmla="*/ 2534050 w 2538226"/>
              <a:gd name="connsiteY3-6492" fmla="*/ 906164 h 1647529"/>
              <a:gd name="connsiteX4-6493" fmla="*/ 2301940 w 2538226"/>
              <a:gd name="connsiteY4-6494" fmla="*/ 1148639 h 1647529"/>
              <a:gd name="connsiteX5-6495" fmla="*/ 2157576 w 2538226"/>
              <a:gd name="connsiteY5-6496" fmla="*/ 1402580 h 1647529"/>
              <a:gd name="connsiteX6-6497" fmla="*/ 1797093 w 2538226"/>
              <a:gd name="connsiteY6-6498" fmla="*/ 1383177 h 1647529"/>
              <a:gd name="connsiteX7-6499" fmla="*/ 1428521 w 2538226"/>
              <a:gd name="connsiteY7-6500" fmla="*/ 1627081 h 1647529"/>
              <a:gd name="connsiteX8-6501" fmla="*/ 944337 w 2538226"/>
              <a:gd name="connsiteY8-6502" fmla="*/ 1553181 h 1647529"/>
              <a:gd name="connsiteX9-6503" fmla="*/ 378866 w 2538226"/>
              <a:gd name="connsiteY9-6504" fmla="*/ 1465919 h 1647529"/>
              <a:gd name="connsiteX10-6505" fmla="*/ 113987 w 2538226"/>
              <a:gd name="connsiteY10-6506" fmla="*/ 1390605 h 1647529"/>
              <a:gd name="connsiteX11-6507" fmla="*/ 1375 w 2538226"/>
              <a:gd name="connsiteY11-6508" fmla="*/ 1143565 h 1647529"/>
              <a:gd name="connsiteX12-6509" fmla="*/ 67132 w 2538226"/>
              <a:gd name="connsiteY12-6510" fmla="*/ 867557 h 1647529"/>
              <a:gd name="connsiteX13-6511" fmla="*/ 79943 w 2538226"/>
              <a:gd name="connsiteY13-6512" fmla="*/ 409884 h 1647529"/>
              <a:gd name="connsiteX14-6513" fmla="*/ 366804 w 2538226"/>
              <a:gd name="connsiteY14-6514" fmla="*/ 227902 h 1647529"/>
              <a:gd name="connsiteX15-6515" fmla="*/ 891174 w 2538226"/>
              <a:gd name="connsiteY15-6516" fmla="*/ 218427 h 1647529"/>
              <a:gd name="connsiteX16-6517" fmla="*/ 1339351 w 2538226"/>
              <a:gd name="connsiteY16-6518" fmla="*/ 1364 h 1647529"/>
              <a:gd name="connsiteX17-6519" fmla="*/ 1763735 w 2538226"/>
              <a:gd name="connsiteY17-6520" fmla="*/ 112959 h 1647529"/>
              <a:gd name="connsiteX18-6521" fmla="*/ 2161664 w 2538226"/>
              <a:gd name="connsiteY18-6522" fmla="*/ 32489 h 1647529"/>
              <a:gd name="connsiteX0-6523" fmla="*/ 2161664 w 2529650"/>
              <a:gd name="connsiteY0-6524" fmla="*/ 32489 h 1647529"/>
              <a:gd name="connsiteX1-6525" fmla="*/ 2418418 w 2529650"/>
              <a:gd name="connsiteY1-6526" fmla="*/ 234172 h 1647529"/>
              <a:gd name="connsiteX2-6527" fmla="*/ 2425844 w 2529650"/>
              <a:gd name="connsiteY2-6528" fmla="*/ 541606 h 1647529"/>
              <a:gd name="connsiteX3-6529" fmla="*/ 2524949 w 2529650"/>
              <a:gd name="connsiteY3-6530" fmla="*/ 897437 h 1647529"/>
              <a:gd name="connsiteX4-6531" fmla="*/ 2301940 w 2529650"/>
              <a:gd name="connsiteY4-6532" fmla="*/ 1148639 h 1647529"/>
              <a:gd name="connsiteX5-6533" fmla="*/ 2157576 w 2529650"/>
              <a:gd name="connsiteY5-6534" fmla="*/ 1402580 h 1647529"/>
              <a:gd name="connsiteX6-6535" fmla="*/ 1797093 w 2529650"/>
              <a:gd name="connsiteY6-6536" fmla="*/ 1383177 h 1647529"/>
              <a:gd name="connsiteX7-6537" fmla="*/ 1428521 w 2529650"/>
              <a:gd name="connsiteY7-6538" fmla="*/ 1627081 h 1647529"/>
              <a:gd name="connsiteX8-6539" fmla="*/ 944337 w 2529650"/>
              <a:gd name="connsiteY8-6540" fmla="*/ 1553181 h 1647529"/>
              <a:gd name="connsiteX9-6541" fmla="*/ 378866 w 2529650"/>
              <a:gd name="connsiteY9-6542" fmla="*/ 1465919 h 1647529"/>
              <a:gd name="connsiteX10-6543" fmla="*/ 113987 w 2529650"/>
              <a:gd name="connsiteY10-6544" fmla="*/ 1390605 h 1647529"/>
              <a:gd name="connsiteX11-6545" fmla="*/ 1375 w 2529650"/>
              <a:gd name="connsiteY11-6546" fmla="*/ 1143565 h 1647529"/>
              <a:gd name="connsiteX12-6547" fmla="*/ 67132 w 2529650"/>
              <a:gd name="connsiteY12-6548" fmla="*/ 867557 h 1647529"/>
              <a:gd name="connsiteX13-6549" fmla="*/ 79943 w 2529650"/>
              <a:gd name="connsiteY13-6550" fmla="*/ 409884 h 1647529"/>
              <a:gd name="connsiteX14-6551" fmla="*/ 366804 w 2529650"/>
              <a:gd name="connsiteY14-6552" fmla="*/ 227902 h 1647529"/>
              <a:gd name="connsiteX15-6553" fmla="*/ 891174 w 2529650"/>
              <a:gd name="connsiteY15-6554" fmla="*/ 218427 h 1647529"/>
              <a:gd name="connsiteX16-6555" fmla="*/ 1339351 w 2529650"/>
              <a:gd name="connsiteY16-6556" fmla="*/ 1364 h 1647529"/>
              <a:gd name="connsiteX17-6557" fmla="*/ 1763735 w 2529650"/>
              <a:gd name="connsiteY17-6558" fmla="*/ 112959 h 1647529"/>
              <a:gd name="connsiteX18-6559" fmla="*/ 2161664 w 2529650"/>
              <a:gd name="connsiteY18-6560" fmla="*/ 32489 h 1647529"/>
              <a:gd name="connsiteX0-6561" fmla="*/ 2161664 w 2530535"/>
              <a:gd name="connsiteY0-6562" fmla="*/ 32489 h 1647529"/>
              <a:gd name="connsiteX1-6563" fmla="*/ 2418418 w 2530535"/>
              <a:gd name="connsiteY1-6564" fmla="*/ 234172 h 1647529"/>
              <a:gd name="connsiteX2-6565" fmla="*/ 2432670 w 2530535"/>
              <a:gd name="connsiteY2-6566" fmla="*/ 572636 h 1647529"/>
              <a:gd name="connsiteX3-6567" fmla="*/ 2524949 w 2530535"/>
              <a:gd name="connsiteY3-6568" fmla="*/ 897437 h 1647529"/>
              <a:gd name="connsiteX4-6569" fmla="*/ 2301940 w 2530535"/>
              <a:gd name="connsiteY4-6570" fmla="*/ 1148639 h 1647529"/>
              <a:gd name="connsiteX5-6571" fmla="*/ 2157576 w 2530535"/>
              <a:gd name="connsiteY5-6572" fmla="*/ 1402580 h 1647529"/>
              <a:gd name="connsiteX6-6573" fmla="*/ 1797093 w 2530535"/>
              <a:gd name="connsiteY6-6574" fmla="*/ 1383177 h 1647529"/>
              <a:gd name="connsiteX7-6575" fmla="*/ 1428521 w 2530535"/>
              <a:gd name="connsiteY7-6576" fmla="*/ 1627081 h 1647529"/>
              <a:gd name="connsiteX8-6577" fmla="*/ 944337 w 2530535"/>
              <a:gd name="connsiteY8-6578" fmla="*/ 1553181 h 1647529"/>
              <a:gd name="connsiteX9-6579" fmla="*/ 378866 w 2530535"/>
              <a:gd name="connsiteY9-6580" fmla="*/ 1465919 h 1647529"/>
              <a:gd name="connsiteX10-6581" fmla="*/ 113987 w 2530535"/>
              <a:gd name="connsiteY10-6582" fmla="*/ 1390605 h 1647529"/>
              <a:gd name="connsiteX11-6583" fmla="*/ 1375 w 2530535"/>
              <a:gd name="connsiteY11-6584" fmla="*/ 1143565 h 1647529"/>
              <a:gd name="connsiteX12-6585" fmla="*/ 67132 w 2530535"/>
              <a:gd name="connsiteY12-6586" fmla="*/ 867557 h 1647529"/>
              <a:gd name="connsiteX13-6587" fmla="*/ 79943 w 2530535"/>
              <a:gd name="connsiteY13-6588" fmla="*/ 409884 h 1647529"/>
              <a:gd name="connsiteX14-6589" fmla="*/ 366804 w 2530535"/>
              <a:gd name="connsiteY14-6590" fmla="*/ 227902 h 1647529"/>
              <a:gd name="connsiteX15-6591" fmla="*/ 891174 w 2530535"/>
              <a:gd name="connsiteY15-6592" fmla="*/ 218427 h 1647529"/>
              <a:gd name="connsiteX16-6593" fmla="*/ 1339351 w 2530535"/>
              <a:gd name="connsiteY16-6594" fmla="*/ 1364 h 1647529"/>
              <a:gd name="connsiteX17-6595" fmla="*/ 1763735 w 2530535"/>
              <a:gd name="connsiteY17-6596" fmla="*/ 112959 h 1647529"/>
              <a:gd name="connsiteX18-6597" fmla="*/ 2161664 w 2530535"/>
              <a:gd name="connsiteY18-6598" fmla="*/ 32489 h 1647529"/>
              <a:gd name="connsiteX0-6599" fmla="*/ 2161664 w 2530535"/>
              <a:gd name="connsiteY0-6600" fmla="*/ 32489 h 1647529"/>
              <a:gd name="connsiteX1-6601" fmla="*/ 2418418 w 2530535"/>
              <a:gd name="connsiteY1-6602" fmla="*/ 234172 h 1647529"/>
              <a:gd name="connsiteX2-6603" fmla="*/ 2432670 w 2530535"/>
              <a:gd name="connsiteY2-6604" fmla="*/ 572636 h 1647529"/>
              <a:gd name="connsiteX3-6605" fmla="*/ 2524949 w 2530535"/>
              <a:gd name="connsiteY3-6606" fmla="*/ 897437 h 1647529"/>
              <a:gd name="connsiteX4-6607" fmla="*/ 2301940 w 2530535"/>
              <a:gd name="connsiteY4-6608" fmla="*/ 1148639 h 1647529"/>
              <a:gd name="connsiteX5-6609" fmla="*/ 2157576 w 2530535"/>
              <a:gd name="connsiteY5-6610" fmla="*/ 1402580 h 1647529"/>
              <a:gd name="connsiteX6-6611" fmla="*/ 1797093 w 2530535"/>
              <a:gd name="connsiteY6-6612" fmla="*/ 1383177 h 1647529"/>
              <a:gd name="connsiteX7-6613" fmla="*/ 1428521 w 2530535"/>
              <a:gd name="connsiteY7-6614" fmla="*/ 1627081 h 1647529"/>
              <a:gd name="connsiteX8-6615" fmla="*/ 944337 w 2530535"/>
              <a:gd name="connsiteY8-6616" fmla="*/ 1553181 h 1647529"/>
              <a:gd name="connsiteX9-6617" fmla="*/ 378866 w 2530535"/>
              <a:gd name="connsiteY9-6618" fmla="*/ 1465919 h 1647529"/>
              <a:gd name="connsiteX10-6619" fmla="*/ 113987 w 2530535"/>
              <a:gd name="connsiteY10-6620" fmla="*/ 1390605 h 1647529"/>
              <a:gd name="connsiteX11-6621" fmla="*/ 1375 w 2530535"/>
              <a:gd name="connsiteY11-6622" fmla="*/ 1143565 h 1647529"/>
              <a:gd name="connsiteX12-6623" fmla="*/ 67132 w 2530535"/>
              <a:gd name="connsiteY12-6624" fmla="*/ 867557 h 1647529"/>
              <a:gd name="connsiteX13-6625" fmla="*/ 79943 w 2530535"/>
              <a:gd name="connsiteY13-6626" fmla="*/ 409884 h 1647529"/>
              <a:gd name="connsiteX14-6627" fmla="*/ 366804 w 2530535"/>
              <a:gd name="connsiteY14-6628" fmla="*/ 227902 h 1647529"/>
              <a:gd name="connsiteX15-6629" fmla="*/ 891174 w 2530535"/>
              <a:gd name="connsiteY15-6630" fmla="*/ 218427 h 1647529"/>
              <a:gd name="connsiteX16-6631" fmla="*/ 1339351 w 2530535"/>
              <a:gd name="connsiteY16-6632" fmla="*/ 1364 h 1647529"/>
              <a:gd name="connsiteX17-6633" fmla="*/ 1763735 w 2530535"/>
              <a:gd name="connsiteY17-6634" fmla="*/ 112959 h 1647529"/>
              <a:gd name="connsiteX18-6635" fmla="*/ 2161664 w 2530535"/>
              <a:gd name="connsiteY18-6636" fmla="*/ 32489 h 1647529"/>
              <a:gd name="connsiteX0-6637" fmla="*/ 2161664 w 2530535"/>
              <a:gd name="connsiteY0-6638" fmla="*/ 32489 h 1647529"/>
              <a:gd name="connsiteX1-6639" fmla="*/ 2418418 w 2530535"/>
              <a:gd name="connsiteY1-6640" fmla="*/ 234172 h 1647529"/>
              <a:gd name="connsiteX2-6641" fmla="*/ 2432670 w 2530535"/>
              <a:gd name="connsiteY2-6642" fmla="*/ 572636 h 1647529"/>
              <a:gd name="connsiteX3-6643" fmla="*/ 2524949 w 2530535"/>
              <a:gd name="connsiteY3-6644" fmla="*/ 897437 h 1647529"/>
              <a:gd name="connsiteX4-6645" fmla="*/ 2301940 w 2530535"/>
              <a:gd name="connsiteY4-6646" fmla="*/ 1148639 h 1647529"/>
              <a:gd name="connsiteX5-6647" fmla="*/ 2157576 w 2530535"/>
              <a:gd name="connsiteY5-6648" fmla="*/ 1402580 h 1647529"/>
              <a:gd name="connsiteX6-6649" fmla="*/ 1797093 w 2530535"/>
              <a:gd name="connsiteY6-6650" fmla="*/ 1383177 h 1647529"/>
              <a:gd name="connsiteX7-6651" fmla="*/ 1428521 w 2530535"/>
              <a:gd name="connsiteY7-6652" fmla="*/ 1627081 h 1647529"/>
              <a:gd name="connsiteX8-6653" fmla="*/ 944337 w 2530535"/>
              <a:gd name="connsiteY8-6654" fmla="*/ 1553181 h 1647529"/>
              <a:gd name="connsiteX9-6655" fmla="*/ 378866 w 2530535"/>
              <a:gd name="connsiteY9-6656" fmla="*/ 1465919 h 1647529"/>
              <a:gd name="connsiteX10-6657" fmla="*/ 113987 w 2530535"/>
              <a:gd name="connsiteY10-6658" fmla="*/ 1390605 h 1647529"/>
              <a:gd name="connsiteX11-6659" fmla="*/ 1375 w 2530535"/>
              <a:gd name="connsiteY11-6660" fmla="*/ 1143565 h 1647529"/>
              <a:gd name="connsiteX12-6661" fmla="*/ 67132 w 2530535"/>
              <a:gd name="connsiteY12-6662" fmla="*/ 867557 h 1647529"/>
              <a:gd name="connsiteX13-6663" fmla="*/ 79943 w 2530535"/>
              <a:gd name="connsiteY13-6664" fmla="*/ 409884 h 1647529"/>
              <a:gd name="connsiteX14-6665" fmla="*/ 366804 w 2530535"/>
              <a:gd name="connsiteY14-6666" fmla="*/ 227902 h 1647529"/>
              <a:gd name="connsiteX15-6667" fmla="*/ 891174 w 2530535"/>
              <a:gd name="connsiteY15-6668" fmla="*/ 218427 h 1647529"/>
              <a:gd name="connsiteX16-6669" fmla="*/ 1339351 w 2530535"/>
              <a:gd name="connsiteY16-6670" fmla="*/ 1364 h 1647529"/>
              <a:gd name="connsiteX17-6671" fmla="*/ 1763735 w 2530535"/>
              <a:gd name="connsiteY17-6672" fmla="*/ 112959 h 1647529"/>
              <a:gd name="connsiteX18-6673" fmla="*/ 2161664 w 2530535"/>
              <a:gd name="connsiteY18-6674" fmla="*/ 32489 h 1647529"/>
              <a:gd name="connsiteX0-6675" fmla="*/ 2161664 w 2530535"/>
              <a:gd name="connsiteY0-6676" fmla="*/ 32489 h 1647529"/>
              <a:gd name="connsiteX1-6677" fmla="*/ 2418418 w 2530535"/>
              <a:gd name="connsiteY1-6678" fmla="*/ 234172 h 1647529"/>
              <a:gd name="connsiteX2-6679" fmla="*/ 2432670 w 2530535"/>
              <a:gd name="connsiteY2-6680" fmla="*/ 572636 h 1647529"/>
              <a:gd name="connsiteX3-6681" fmla="*/ 2524949 w 2530535"/>
              <a:gd name="connsiteY3-6682" fmla="*/ 897437 h 1647529"/>
              <a:gd name="connsiteX4-6683" fmla="*/ 2301940 w 2530535"/>
              <a:gd name="connsiteY4-6684" fmla="*/ 1148639 h 1647529"/>
              <a:gd name="connsiteX5-6685" fmla="*/ 2157576 w 2530535"/>
              <a:gd name="connsiteY5-6686" fmla="*/ 1402580 h 1647529"/>
              <a:gd name="connsiteX6-6687" fmla="*/ 1797093 w 2530535"/>
              <a:gd name="connsiteY6-6688" fmla="*/ 1383177 h 1647529"/>
              <a:gd name="connsiteX7-6689" fmla="*/ 1428521 w 2530535"/>
              <a:gd name="connsiteY7-6690" fmla="*/ 1627081 h 1647529"/>
              <a:gd name="connsiteX8-6691" fmla="*/ 944337 w 2530535"/>
              <a:gd name="connsiteY8-6692" fmla="*/ 1553181 h 1647529"/>
              <a:gd name="connsiteX9-6693" fmla="*/ 378866 w 2530535"/>
              <a:gd name="connsiteY9-6694" fmla="*/ 1465919 h 1647529"/>
              <a:gd name="connsiteX10-6695" fmla="*/ 113987 w 2530535"/>
              <a:gd name="connsiteY10-6696" fmla="*/ 1390605 h 1647529"/>
              <a:gd name="connsiteX11-6697" fmla="*/ 1375 w 2530535"/>
              <a:gd name="connsiteY11-6698" fmla="*/ 1143565 h 1647529"/>
              <a:gd name="connsiteX12-6699" fmla="*/ 67132 w 2530535"/>
              <a:gd name="connsiteY12-6700" fmla="*/ 867557 h 1647529"/>
              <a:gd name="connsiteX13-6701" fmla="*/ 79943 w 2530535"/>
              <a:gd name="connsiteY13-6702" fmla="*/ 409884 h 1647529"/>
              <a:gd name="connsiteX14-6703" fmla="*/ 386072 w 2530535"/>
              <a:gd name="connsiteY14-6704" fmla="*/ 168992 h 1647529"/>
              <a:gd name="connsiteX15-6705" fmla="*/ 891174 w 2530535"/>
              <a:gd name="connsiteY15-6706" fmla="*/ 218427 h 1647529"/>
              <a:gd name="connsiteX16-6707" fmla="*/ 1339351 w 2530535"/>
              <a:gd name="connsiteY16-6708" fmla="*/ 1364 h 1647529"/>
              <a:gd name="connsiteX17-6709" fmla="*/ 1763735 w 2530535"/>
              <a:gd name="connsiteY17-6710" fmla="*/ 112959 h 1647529"/>
              <a:gd name="connsiteX18-6711" fmla="*/ 2161664 w 2530535"/>
              <a:gd name="connsiteY18-6712" fmla="*/ 32489 h 1647529"/>
              <a:gd name="connsiteX0-6713" fmla="*/ 2160981 w 2529852"/>
              <a:gd name="connsiteY0-6714" fmla="*/ 32489 h 1647529"/>
              <a:gd name="connsiteX1-6715" fmla="*/ 2417735 w 2529852"/>
              <a:gd name="connsiteY1-6716" fmla="*/ 234172 h 1647529"/>
              <a:gd name="connsiteX2-6717" fmla="*/ 2431987 w 2529852"/>
              <a:gd name="connsiteY2-6718" fmla="*/ 572636 h 1647529"/>
              <a:gd name="connsiteX3-6719" fmla="*/ 2524266 w 2529852"/>
              <a:gd name="connsiteY3-6720" fmla="*/ 897437 h 1647529"/>
              <a:gd name="connsiteX4-6721" fmla="*/ 2301257 w 2529852"/>
              <a:gd name="connsiteY4-6722" fmla="*/ 1148639 h 1647529"/>
              <a:gd name="connsiteX5-6723" fmla="*/ 2156893 w 2529852"/>
              <a:gd name="connsiteY5-6724" fmla="*/ 1402580 h 1647529"/>
              <a:gd name="connsiteX6-6725" fmla="*/ 1796410 w 2529852"/>
              <a:gd name="connsiteY6-6726" fmla="*/ 1383177 h 1647529"/>
              <a:gd name="connsiteX7-6727" fmla="*/ 1427838 w 2529852"/>
              <a:gd name="connsiteY7-6728" fmla="*/ 1627081 h 1647529"/>
              <a:gd name="connsiteX8-6729" fmla="*/ 943654 w 2529852"/>
              <a:gd name="connsiteY8-6730" fmla="*/ 1553181 h 1647529"/>
              <a:gd name="connsiteX9-6731" fmla="*/ 378183 w 2529852"/>
              <a:gd name="connsiteY9-6732" fmla="*/ 1465919 h 1647529"/>
              <a:gd name="connsiteX10-6733" fmla="*/ 113304 w 2529852"/>
              <a:gd name="connsiteY10-6734" fmla="*/ 1390605 h 1647529"/>
              <a:gd name="connsiteX11-6735" fmla="*/ 692 w 2529852"/>
              <a:gd name="connsiteY11-6736" fmla="*/ 1143565 h 1647529"/>
              <a:gd name="connsiteX12-6737" fmla="*/ 76884 w 2529852"/>
              <a:gd name="connsiteY12-6738" fmla="*/ 768752 h 1647529"/>
              <a:gd name="connsiteX13-6739" fmla="*/ 79260 w 2529852"/>
              <a:gd name="connsiteY13-6740" fmla="*/ 409884 h 1647529"/>
              <a:gd name="connsiteX14-6741" fmla="*/ 385389 w 2529852"/>
              <a:gd name="connsiteY14-6742" fmla="*/ 168992 h 1647529"/>
              <a:gd name="connsiteX15-6743" fmla="*/ 890491 w 2529852"/>
              <a:gd name="connsiteY15-6744" fmla="*/ 218427 h 1647529"/>
              <a:gd name="connsiteX16-6745" fmla="*/ 1338668 w 2529852"/>
              <a:gd name="connsiteY16-6746" fmla="*/ 1364 h 1647529"/>
              <a:gd name="connsiteX17-6747" fmla="*/ 1763052 w 2529852"/>
              <a:gd name="connsiteY17-6748" fmla="*/ 112959 h 1647529"/>
              <a:gd name="connsiteX18-6749" fmla="*/ 2160981 w 2529852"/>
              <a:gd name="connsiteY18-6750" fmla="*/ 32489 h 1647529"/>
              <a:gd name="connsiteX0-6751" fmla="*/ 2171544 w 2540415"/>
              <a:gd name="connsiteY0-6752" fmla="*/ 32489 h 1647529"/>
              <a:gd name="connsiteX1-6753" fmla="*/ 2428298 w 2540415"/>
              <a:gd name="connsiteY1-6754" fmla="*/ 234172 h 1647529"/>
              <a:gd name="connsiteX2-6755" fmla="*/ 2442550 w 2540415"/>
              <a:gd name="connsiteY2-6756" fmla="*/ 572636 h 1647529"/>
              <a:gd name="connsiteX3-6757" fmla="*/ 2534829 w 2540415"/>
              <a:gd name="connsiteY3-6758" fmla="*/ 897437 h 1647529"/>
              <a:gd name="connsiteX4-6759" fmla="*/ 2311820 w 2540415"/>
              <a:gd name="connsiteY4-6760" fmla="*/ 1148639 h 1647529"/>
              <a:gd name="connsiteX5-6761" fmla="*/ 2167456 w 2540415"/>
              <a:gd name="connsiteY5-6762" fmla="*/ 1402580 h 1647529"/>
              <a:gd name="connsiteX6-6763" fmla="*/ 1806973 w 2540415"/>
              <a:gd name="connsiteY6-6764" fmla="*/ 1383177 h 1647529"/>
              <a:gd name="connsiteX7-6765" fmla="*/ 1438401 w 2540415"/>
              <a:gd name="connsiteY7-6766" fmla="*/ 1627081 h 1647529"/>
              <a:gd name="connsiteX8-6767" fmla="*/ 954217 w 2540415"/>
              <a:gd name="connsiteY8-6768" fmla="*/ 1553181 h 1647529"/>
              <a:gd name="connsiteX9-6769" fmla="*/ 388746 w 2540415"/>
              <a:gd name="connsiteY9-6770" fmla="*/ 1465919 h 1647529"/>
              <a:gd name="connsiteX10-6771" fmla="*/ 123867 w 2540415"/>
              <a:gd name="connsiteY10-6772" fmla="*/ 1390605 h 1647529"/>
              <a:gd name="connsiteX11-6773" fmla="*/ 548 w 2540415"/>
              <a:gd name="connsiteY11-6774" fmla="*/ 1113332 h 1647529"/>
              <a:gd name="connsiteX12-6775" fmla="*/ 87447 w 2540415"/>
              <a:gd name="connsiteY12-6776" fmla="*/ 768752 h 1647529"/>
              <a:gd name="connsiteX13-6777" fmla="*/ 89823 w 2540415"/>
              <a:gd name="connsiteY13-6778" fmla="*/ 409884 h 1647529"/>
              <a:gd name="connsiteX14-6779" fmla="*/ 395952 w 2540415"/>
              <a:gd name="connsiteY14-6780" fmla="*/ 168992 h 1647529"/>
              <a:gd name="connsiteX15-6781" fmla="*/ 901054 w 2540415"/>
              <a:gd name="connsiteY15-6782" fmla="*/ 218427 h 1647529"/>
              <a:gd name="connsiteX16-6783" fmla="*/ 1349231 w 2540415"/>
              <a:gd name="connsiteY16-6784" fmla="*/ 1364 h 1647529"/>
              <a:gd name="connsiteX17-6785" fmla="*/ 1773615 w 2540415"/>
              <a:gd name="connsiteY17-6786" fmla="*/ 112959 h 1647529"/>
              <a:gd name="connsiteX18-6787" fmla="*/ 2171544 w 2540415"/>
              <a:gd name="connsiteY18-6788" fmla="*/ 32489 h 1647529"/>
              <a:gd name="connsiteX0-6789" fmla="*/ 2171558 w 2540429"/>
              <a:gd name="connsiteY0-6790" fmla="*/ 32489 h 1647529"/>
              <a:gd name="connsiteX1-6791" fmla="*/ 2428312 w 2540429"/>
              <a:gd name="connsiteY1-6792" fmla="*/ 234172 h 1647529"/>
              <a:gd name="connsiteX2-6793" fmla="*/ 2442564 w 2540429"/>
              <a:gd name="connsiteY2-6794" fmla="*/ 572636 h 1647529"/>
              <a:gd name="connsiteX3-6795" fmla="*/ 2534843 w 2540429"/>
              <a:gd name="connsiteY3-6796" fmla="*/ 897437 h 1647529"/>
              <a:gd name="connsiteX4-6797" fmla="*/ 2311834 w 2540429"/>
              <a:gd name="connsiteY4-6798" fmla="*/ 1148639 h 1647529"/>
              <a:gd name="connsiteX5-6799" fmla="*/ 2167470 w 2540429"/>
              <a:gd name="connsiteY5-6800" fmla="*/ 1402580 h 1647529"/>
              <a:gd name="connsiteX6-6801" fmla="*/ 1806987 w 2540429"/>
              <a:gd name="connsiteY6-6802" fmla="*/ 1383177 h 1647529"/>
              <a:gd name="connsiteX7-6803" fmla="*/ 1438415 w 2540429"/>
              <a:gd name="connsiteY7-6804" fmla="*/ 1627081 h 1647529"/>
              <a:gd name="connsiteX8-6805" fmla="*/ 954231 w 2540429"/>
              <a:gd name="connsiteY8-6806" fmla="*/ 1553181 h 1647529"/>
              <a:gd name="connsiteX9-6807" fmla="*/ 388760 w 2540429"/>
              <a:gd name="connsiteY9-6808" fmla="*/ 1465919 h 1647529"/>
              <a:gd name="connsiteX10-6809" fmla="*/ 124415 w 2540429"/>
              <a:gd name="connsiteY10-6810" fmla="*/ 1365358 h 1647529"/>
              <a:gd name="connsiteX11-6811" fmla="*/ 562 w 2540429"/>
              <a:gd name="connsiteY11-6812" fmla="*/ 1113332 h 1647529"/>
              <a:gd name="connsiteX12-6813" fmla="*/ 87461 w 2540429"/>
              <a:gd name="connsiteY12-6814" fmla="*/ 768752 h 1647529"/>
              <a:gd name="connsiteX13-6815" fmla="*/ 89837 w 2540429"/>
              <a:gd name="connsiteY13-6816" fmla="*/ 409884 h 1647529"/>
              <a:gd name="connsiteX14-6817" fmla="*/ 395966 w 2540429"/>
              <a:gd name="connsiteY14-6818" fmla="*/ 168992 h 1647529"/>
              <a:gd name="connsiteX15-6819" fmla="*/ 901068 w 2540429"/>
              <a:gd name="connsiteY15-6820" fmla="*/ 218427 h 1647529"/>
              <a:gd name="connsiteX16-6821" fmla="*/ 1349245 w 2540429"/>
              <a:gd name="connsiteY16-6822" fmla="*/ 1364 h 1647529"/>
              <a:gd name="connsiteX17-6823" fmla="*/ 1773629 w 2540429"/>
              <a:gd name="connsiteY17-6824" fmla="*/ 112959 h 1647529"/>
              <a:gd name="connsiteX18-6825" fmla="*/ 2171558 w 2540429"/>
              <a:gd name="connsiteY18-6826" fmla="*/ 32489 h 1647529"/>
              <a:gd name="connsiteX0-6827" fmla="*/ 2171138 w 2540009"/>
              <a:gd name="connsiteY0-6828" fmla="*/ 32489 h 1647529"/>
              <a:gd name="connsiteX1-6829" fmla="*/ 2427892 w 2540009"/>
              <a:gd name="connsiteY1-6830" fmla="*/ 234172 h 1647529"/>
              <a:gd name="connsiteX2-6831" fmla="*/ 2442144 w 2540009"/>
              <a:gd name="connsiteY2-6832" fmla="*/ 572636 h 1647529"/>
              <a:gd name="connsiteX3-6833" fmla="*/ 2534423 w 2540009"/>
              <a:gd name="connsiteY3-6834" fmla="*/ 897437 h 1647529"/>
              <a:gd name="connsiteX4-6835" fmla="*/ 2311414 w 2540009"/>
              <a:gd name="connsiteY4-6836" fmla="*/ 1148639 h 1647529"/>
              <a:gd name="connsiteX5-6837" fmla="*/ 2167050 w 2540009"/>
              <a:gd name="connsiteY5-6838" fmla="*/ 1402580 h 1647529"/>
              <a:gd name="connsiteX6-6839" fmla="*/ 1806567 w 2540009"/>
              <a:gd name="connsiteY6-6840" fmla="*/ 1383177 h 1647529"/>
              <a:gd name="connsiteX7-6841" fmla="*/ 1437995 w 2540009"/>
              <a:gd name="connsiteY7-6842" fmla="*/ 1627081 h 1647529"/>
              <a:gd name="connsiteX8-6843" fmla="*/ 953811 w 2540009"/>
              <a:gd name="connsiteY8-6844" fmla="*/ 1553181 h 1647529"/>
              <a:gd name="connsiteX9-6845" fmla="*/ 388340 w 2540009"/>
              <a:gd name="connsiteY9-6846" fmla="*/ 1465919 h 1647529"/>
              <a:gd name="connsiteX10-6847" fmla="*/ 104458 w 2540009"/>
              <a:gd name="connsiteY10-6848" fmla="*/ 1389671 h 1647529"/>
              <a:gd name="connsiteX11-6849" fmla="*/ 142 w 2540009"/>
              <a:gd name="connsiteY11-6850" fmla="*/ 1113332 h 1647529"/>
              <a:gd name="connsiteX12-6851" fmla="*/ 87041 w 2540009"/>
              <a:gd name="connsiteY12-6852" fmla="*/ 768752 h 1647529"/>
              <a:gd name="connsiteX13-6853" fmla="*/ 89417 w 2540009"/>
              <a:gd name="connsiteY13-6854" fmla="*/ 409884 h 1647529"/>
              <a:gd name="connsiteX14-6855" fmla="*/ 395546 w 2540009"/>
              <a:gd name="connsiteY14-6856" fmla="*/ 168992 h 1647529"/>
              <a:gd name="connsiteX15-6857" fmla="*/ 900648 w 2540009"/>
              <a:gd name="connsiteY15-6858" fmla="*/ 218427 h 1647529"/>
              <a:gd name="connsiteX16-6859" fmla="*/ 1348825 w 2540009"/>
              <a:gd name="connsiteY16-6860" fmla="*/ 1364 h 1647529"/>
              <a:gd name="connsiteX17-6861" fmla="*/ 1773209 w 2540009"/>
              <a:gd name="connsiteY17-6862" fmla="*/ 112959 h 1647529"/>
              <a:gd name="connsiteX18-6863" fmla="*/ 2171138 w 2540009"/>
              <a:gd name="connsiteY18-6864" fmla="*/ 32489 h 1647529"/>
              <a:gd name="connsiteX0-6865" fmla="*/ 2171138 w 2540009"/>
              <a:gd name="connsiteY0-6866" fmla="*/ 32489 h 1647529"/>
              <a:gd name="connsiteX1-6867" fmla="*/ 2427892 w 2540009"/>
              <a:gd name="connsiteY1-6868" fmla="*/ 234172 h 1647529"/>
              <a:gd name="connsiteX2-6869" fmla="*/ 2442144 w 2540009"/>
              <a:gd name="connsiteY2-6870" fmla="*/ 572636 h 1647529"/>
              <a:gd name="connsiteX3-6871" fmla="*/ 2534423 w 2540009"/>
              <a:gd name="connsiteY3-6872" fmla="*/ 897437 h 1647529"/>
              <a:gd name="connsiteX4-6873" fmla="*/ 2311414 w 2540009"/>
              <a:gd name="connsiteY4-6874" fmla="*/ 1148639 h 1647529"/>
              <a:gd name="connsiteX5-6875" fmla="*/ 2167050 w 2540009"/>
              <a:gd name="connsiteY5-6876" fmla="*/ 1402580 h 1647529"/>
              <a:gd name="connsiteX6-6877" fmla="*/ 1806567 w 2540009"/>
              <a:gd name="connsiteY6-6878" fmla="*/ 1383177 h 1647529"/>
              <a:gd name="connsiteX7-6879" fmla="*/ 1437995 w 2540009"/>
              <a:gd name="connsiteY7-6880" fmla="*/ 1627081 h 1647529"/>
              <a:gd name="connsiteX8-6881" fmla="*/ 953811 w 2540009"/>
              <a:gd name="connsiteY8-6882" fmla="*/ 1553181 h 1647529"/>
              <a:gd name="connsiteX9-6883" fmla="*/ 388340 w 2540009"/>
              <a:gd name="connsiteY9-6884" fmla="*/ 1465919 h 1647529"/>
              <a:gd name="connsiteX10-6885" fmla="*/ 104458 w 2540009"/>
              <a:gd name="connsiteY10-6886" fmla="*/ 1389671 h 1647529"/>
              <a:gd name="connsiteX11-6887" fmla="*/ 142 w 2540009"/>
              <a:gd name="connsiteY11-6888" fmla="*/ 1113332 h 1647529"/>
              <a:gd name="connsiteX12-6889" fmla="*/ 87041 w 2540009"/>
              <a:gd name="connsiteY12-6890" fmla="*/ 768752 h 1647529"/>
              <a:gd name="connsiteX13-6891" fmla="*/ 89417 w 2540009"/>
              <a:gd name="connsiteY13-6892" fmla="*/ 409884 h 1647529"/>
              <a:gd name="connsiteX14-6893" fmla="*/ 395546 w 2540009"/>
              <a:gd name="connsiteY14-6894" fmla="*/ 168992 h 1647529"/>
              <a:gd name="connsiteX15-6895" fmla="*/ 900648 w 2540009"/>
              <a:gd name="connsiteY15-6896" fmla="*/ 218427 h 1647529"/>
              <a:gd name="connsiteX16-6897" fmla="*/ 1348825 w 2540009"/>
              <a:gd name="connsiteY16-6898" fmla="*/ 1364 h 1647529"/>
              <a:gd name="connsiteX17-6899" fmla="*/ 1773209 w 2540009"/>
              <a:gd name="connsiteY17-6900" fmla="*/ 112959 h 1647529"/>
              <a:gd name="connsiteX18-6901" fmla="*/ 2171138 w 2540009"/>
              <a:gd name="connsiteY18-6902" fmla="*/ 32489 h 1647529"/>
              <a:gd name="connsiteX0-6903" fmla="*/ 2171138 w 2540009"/>
              <a:gd name="connsiteY0-6904" fmla="*/ 32489 h 1647529"/>
              <a:gd name="connsiteX1-6905" fmla="*/ 2427892 w 2540009"/>
              <a:gd name="connsiteY1-6906" fmla="*/ 234172 h 1647529"/>
              <a:gd name="connsiteX2-6907" fmla="*/ 2442144 w 2540009"/>
              <a:gd name="connsiteY2-6908" fmla="*/ 572636 h 1647529"/>
              <a:gd name="connsiteX3-6909" fmla="*/ 2534423 w 2540009"/>
              <a:gd name="connsiteY3-6910" fmla="*/ 897437 h 1647529"/>
              <a:gd name="connsiteX4-6911" fmla="*/ 2311414 w 2540009"/>
              <a:gd name="connsiteY4-6912" fmla="*/ 1148639 h 1647529"/>
              <a:gd name="connsiteX5-6913" fmla="*/ 2167050 w 2540009"/>
              <a:gd name="connsiteY5-6914" fmla="*/ 1402580 h 1647529"/>
              <a:gd name="connsiteX6-6915" fmla="*/ 1806567 w 2540009"/>
              <a:gd name="connsiteY6-6916" fmla="*/ 1383177 h 1647529"/>
              <a:gd name="connsiteX7-6917" fmla="*/ 1437995 w 2540009"/>
              <a:gd name="connsiteY7-6918" fmla="*/ 1627081 h 1647529"/>
              <a:gd name="connsiteX8-6919" fmla="*/ 953811 w 2540009"/>
              <a:gd name="connsiteY8-6920" fmla="*/ 1553181 h 1647529"/>
              <a:gd name="connsiteX9-6921" fmla="*/ 388340 w 2540009"/>
              <a:gd name="connsiteY9-6922" fmla="*/ 1465919 h 1647529"/>
              <a:gd name="connsiteX10-6923" fmla="*/ 104458 w 2540009"/>
              <a:gd name="connsiteY10-6924" fmla="*/ 1389671 h 1647529"/>
              <a:gd name="connsiteX11-6925" fmla="*/ 142 w 2540009"/>
              <a:gd name="connsiteY11-6926" fmla="*/ 1113332 h 1647529"/>
              <a:gd name="connsiteX12-6927" fmla="*/ 87042 w 2540009"/>
              <a:gd name="connsiteY12-6928" fmla="*/ 800233 h 1647529"/>
              <a:gd name="connsiteX13-6929" fmla="*/ 89417 w 2540009"/>
              <a:gd name="connsiteY13-6930" fmla="*/ 409884 h 1647529"/>
              <a:gd name="connsiteX14-6931" fmla="*/ 395546 w 2540009"/>
              <a:gd name="connsiteY14-6932" fmla="*/ 168992 h 1647529"/>
              <a:gd name="connsiteX15-6933" fmla="*/ 900648 w 2540009"/>
              <a:gd name="connsiteY15-6934" fmla="*/ 218427 h 1647529"/>
              <a:gd name="connsiteX16-6935" fmla="*/ 1348825 w 2540009"/>
              <a:gd name="connsiteY16-6936" fmla="*/ 1364 h 1647529"/>
              <a:gd name="connsiteX17-6937" fmla="*/ 1773209 w 2540009"/>
              <a:gd name="connsiteY17-6938" fmla="*/ 112959 h 1647529"/>
              <a:gd name="connsiteX18-6939" fmla="*/ 2171138 w 2540009"/>
              <a:gd name="connsiteY18-6940" fmla="*/ 32489 h 1647529"/>
              <a:gd name="connsiteX0-6941" fmla="*/ 2171202 w 2540073"/>
              <a:gd name="connsiteY0-6942" fmla="*/ 32489 h 1647529"/>
              <a:gd name="connsiteX1-6943" fmla="*/ 2427956 w 2540073"/>
              <a:gd name="connsiteY1-6944" fmla="*/ 234172 h 1647529"/>
              <a:gd name="connsiteX2-6945" fmla="*/ 2442208 w 2540073"/>
              <a:gd name="connsiteY2-6946" fmla="*/ 572636 h 1647529"/>
              <a:gd name="connsiteX3-6947" fmla="*/ 2534487 w 2540073"/>
              <a:gd name="connsiteY3-6948" fmla="*/ 897437 h 1647529"/>
              <a:gd name="connsiteX4-6949" fmla="*/ 2311478 w 2540073"/>
              <a:gd name="connsiteY4-6950" fmla="*/ 1148639 h 1647529"/>
              <a:gd name="connsiteX5-6951" fmla="*/ 2167114 w 2540073"/>
              <a:gd name="connsiteY5-6952" fmla="*/ 1402580 h 1647529"/>
              <a:gd name="connsiteX6-6953" fmla="*/ 1806631 w 2540073"/>
              <a:gd name="connsiteY6-6954" fmla="*/ 1383177 h 1647529"/>
              <a:gd name="connsiteX7-6955" fmla="*/ 1438059 w 2540073"/>
              <a:gd name="connsiteY7-6956" fmla="*/ 1627081 h 1647529"/>
              <a:gd name="connsiteX8-6957" fmla="*/ 953875 w 2540073"/>
              <a:gd name="connsiteY8-6958" fmla="*/ 1553181 h 1647529"/>
              <a:gd name="connsiteX9-6959" fmla="*/ 388404 w 2540073"/>
              <a:gd name="connsiteY9-6960" fmla="*/ 1465919 h 1647529"/>
              <a:gd name="connsiteX10-6961" fmla="*/ 104522 w 2540073"/>
              <a:gd name="connsiteY10-6962" fmla="*/ 1389671 h 1647529"/>
              <a:gd name="connsiteX11-6963" fmla="*/ 206 w 2540073"/>
              <a:gd name="connsiteY11-6964" fmla="*/ 1113332 h 1647529"/>
              <a:gd name="connsiteX12-6965" fmla="*/ 87106 w 2540073"/>
              <a:gd name="connsiteY12-6966" fmla="*/ 800233 h 1647529"/>
              <a:gd name="connsiteX13-6967" fmla="*/ 89481 w 2540073"/>
              <a:gd name="connsiteY13-6968" fmla="*/ 409884 h 1647529"/>
              <a:gd name="connsiteX14-6969" fmla="*/ 395610 w 2540073"/>
              <a:gd name="connsiteY14-6970" fmla="*/ 168992 h 1647529"/>
              <a:gd name="connsiteX15-6971" fmla="*/ 900712 w 2540073"/>
              <a:gd name="connsiteY15-6972" fmla="*/ 218427 h 1647529"/>
              <a:gd name="connsiteX16-6973" fmla="*/ 1348889 w 2540073"/>
              <a:gd name="connsiteY16-6974" fmla="*/ 1364 h 1647529"/>
              <a:gd name="connsiteX17-6975" fmla="*/ 1773273 w 2540073"/>
              <a:gd name="connsiteY17-6976" fmla="*/ 112959 h 1647529"/>
              <a:gd name="connsiteX18-6977" fmla="*/ 2171202 w 2540073"/>
              <a:gd name="connsiteY18-6978" fmla="*/ 32489 h 1647529"/>
              <a:gd name="connsiteX0-6979" fmla="*/ 2172022 w 2540893"/>
              <a:gd name="connsiteY0-6980" fmla="*/ 32489 h 1647529"/>
              <a:gd name="connsiteX1-6981" fmla="*/ 2428776 w 2540893"/>
              <a:gd name="connsiteY1-6982" fmla="*/ 234172 h 1647529"/>
              <a:gd name="connsiteX2-6983" fmla="*/ 2443028 w 2540893"/>
              <a:gd name="connsiteY2-6984" fmla="*/ 572636 h 1647529"/>
              <a:gd name="connsiteX3-6985" fmla="*/ 2535307 w 2540893"/>
              <a:gd name="connsiteY3-6986" fmla="*/ 897437 h 1647529"/>
              <a:gd name="connsiteX4-6987" fmla="*/ 2312298 w 2540893"/>
              <a:gd name="connsiteY4-6988" fmla="*/ 1148639 h 1647529"/>
              <a:gd name="connsiteX5-6989" fmla="*/ 2167934 w 2540893"/>
              <a:gd name="connsiteY5-6990" fmla="*/ 1402580 h 1647529"/>
              <a:gd name="connsiteX6-6991" fmla="*/ 1807451 w 2540893"/>
              <a:gd name="connsiteY6-6992" fmla="*/ 1383177 h 1647529"/>
              <a:gd name="connsiteX7-6993" fmla="*/ 1438879 w 2540893"/>
              <a:gd name="connsiteY7-6994" fmla="*/ 1627081 h 1647529"/>
              <a:gd name="connsiteX8-6995" fmla="*/ 954695 w 2540893"/>
              <a:gd name="connsiteY8-6996" fmla="*/ 1553181 h 1647529"/>
              <a:gd name="connsiteX9-6997" fmla="*/ 389224 w 2540893"/>
              <a:gd name="connsiteY9-6998" fmla="*/ 1465919 h 1647529"/>
              <a:gd name="connsiteX10-6999" fmla="*/ 105342 w 2540893"/>
              <a:gd name="connsiteY10-7000" fmla="*/ 1389671 h 1647529"/>
              <a:gd name="connsiteX11-7001" fmla="*/ 1026 w 2540893"/>
              <a:gd name="connsiteY11-7002" fmla="*/ 1113332 h 1647529"/>
              <a:gd name="connsiteX12-7003" fmla="*/ 87926 w 2540893"/>
              <a:gd name="connsiteY12-7004" fmla="*/ 800233 h 1647529"/>
              <a:gd name="connsiteX13-7005" fmla="*/ 90301 w 2540893"/>
              <a:gd name="connsiteY13-7006" fmla="*/ 409884 h 1647529"/>
              <a:gd name="connsiteX14-7007" fmla="*/ 396430 w 2540893"/>
              <a:gd name="connsiteY14-7008" fmla="*/ 168992 h 1647529"/>
              <a:gd name="connsiteX15-7009" fmla="*/ 901532 w 2540893"/>
              <a:gd name="connsiteY15-7010" fmla="*/ 218427 h 1647529"/>
              <a:gd name="connsiteX16-7011" fmla="*/ 1349709 w 2540893"/>
              <a:gd name="connsiteY16-7012" fmla="*/ 1364 h 1647529"/>
              <a:gd name="connsiteX17-7013" fmla="*/ 1774093 w 2540893"/>
              <a:gd name="connsiteY17-7014" fmla="*/ 112959 h 1647529"/>
              <a:gd name="connsiteX18-7015" fmla="*/ 2172022 w 2540893"/>
              <a:gd name="connsiteY18-7016" fmla="*/ 32489 h 1647529"/>
              <a:gd name="connsiteX0-7017" fmla="*/ 2173450 w 2542321"/>
              <a:gd name="connsiteY0-7018" fmla="*/ 32489 h 1647529"/>
              <a:gd name="connsiteX1-7019" fmla="*/ 2430204 w 2542321"/>
              <a:gd name="connsiteY1-7020" fmla="*/ 234172 h 1647529"/>
              <a:gd name="connsiteX2-7021" fmla="*/ 2444456 w 2542321"/>
              <a:gd name="connsiteY2-7022" fmla="*/ 572636 h 1647529"/>
              <a:gd name="connsiteX3-7023" fmla="*/ 2536735 w 2542321"/>
              <a:gd name="connsiteY3-7024" fmla="*/ 897437 h 1647529"/>
              <a:gd name="connsiteX4-7025" fmla="*/ 2313726 w 2542321"/>
              <a:gd name="connsiteY4-7026" fmla="*/ 1148639 h 1647529"/>
              <a:gd name="connsiteX5-7027" fmla="*/ 2169362 w 2542321"/>
              <a:gd name="connsiteY5-7028" fmla="*/ 1402580 h 1647529"/>
              <a:gd name="connsiteX6-7029" fmla="*/ 1808879 w 2542321"/>
              <a:gd name="connsiteY6-7030" fmla="*/ 1383177 h 1647529"/>
              <a:gd name="connsiteX7-7031" fmla="*/ 1440307 w 2542321"/>
              <a:gd name="connsiteY7-7032" fmla="*/ 1627081 h 1647529"/>
              <a:gd name="connsiteX8-7033" fmla="*/ 956123 w 2542321"/>
              <a:gd name="connsiteY8-7034" fmla="*/ 1553181 h 1647529"/>
              <a:gd name="connsiteX9-7035" fmla="*/ 390652 w 2542321"/>
              <a:gd name="connsiteY9-7036" fmla="*/ 1465919 h 1647529"/>
              <a:gd name="connsiteX10-7037" fmla="*/ 129520 w 2542321"/>
              <a:gd name="connsiteY10-7038" fmla="*/ 1402760 h 1647529"/>
              <a:gd name="connsiteX11-7039" fmla="*/ 2454 w 2542321"/>
              <a:gd name="connsiteY11-7040" fmla="*/ 1113332 h 1647529"/>
              <a:gd name="connsiteX12-7041" fmla="*/ 89354 w 2542321"/>
              <a:gd name="connsiteY12-7042" fmla="*/ 800233 h 1647529"/>
              <a:gd name="connsiteX13-7043" fmla="*/ 91729 w 2542321"/>
              <a:gd name="connsiteY13-7044" fmla="*/ 409884 h 1647529"/>
              <a:gd name="connsiteX14-7045" fmla="*/ 397858 w 2542321"/>
              <a:gd name="connsiteY14-7046" fmla="*/ 168992 h 1647529"/>
              <a:gd name="connsiteX15-7047" fmla="*/ 902960 w 2542321"/>
              <a:gd name="connsiteY15-7048" fmla="*/ 218427 h 1647529"/>
              <a:gd name="connsiteX16-7049" fmla="*/ 1351137 w 2542321"/>
              <a:gd name="connsiteY16-7050" fmla="*/ 1364 h 1647529"/>
              <a:gd name="connsiteX17-7051" fmla="*/ 1775521 w 2542321"/>
              <a:gd name="connsiteY17-7052" fmla="*/ 112959 h 1647529"/>
              <a:gd name="connsiteX18-7053" fmla="*/ 2173450 w 2542321"/>
              <a:gd name="connsiteY18-7054" fmla="*/ 32489 h 1647529"/>
              <a:gd name="connsiteX0-7055" fmla="*/ 2174173 w 2543044"/>
              <a:gd name="connsiteY0-7056" fmla="*/ 32489 h 1647529"/>
              <a:gd name="connsiteX1-7057" fmla="*/ 2430927 w 2543044"/>
              <a:gd name="connsiteY1-7058" fmla="*/ 234172 h 1647529"/>
              <a:gd name="connsiteX2-7059" fmla="*/ 2445179 w 2543044"/>
              <a:gd name="connsiteY2-7060" fmla="*/ 572636 h 1647529"/>
              <a:gd name="connsiteX3-7061" fmla="*/ 2537458 w 2543044"/>
              <a:gd name="connsiteY3-7062" fmla="*/ 897437 h 1647529"/>
              <a:gd name="connsiteX4-7063" fmla="*/ 2314449 w 2543044"/>
              <a:gd name="connsiteY4-7064" fmla="*/ 1148639 h 1647529"/>
              <a:gd name="connsiteX5-7065" fmla="*/ 2170085 w 2543044"/>
              <a:gd name="connsiteY5-7066" fmla="*/ 1402580 h 1647529"/>
              <a:gd name="connsiteX6-7067" fmla="*/ 1809602 w 2543044"/>
              <a:gd name="connsiteY6-7068" fmla="*/ 1383177 h 1647529"/>
              <a:gd name="connsiteX7-7069" fmla="*/ 1441030 w 2543044"/>
              <a:gd name="connsiteY7-7070" fmla="*/ 1627081 h 1647529"/>
              <a:gd name="connsiteX8-7071" fmla="*/ 956846 w 2543044"/>
              <a:gd name="connsiteY8-7072" fmla="*/ 1553181 h 1647529"/>
              <a:gd name="connsiteX9-7073" fmla="*/ 391375 w 2543044"/>
              <a:gd name="connsiteY9-7074" fmla="*/ 1465919 h 1647529"/>
              <a:gd name="connsiteX10-7075" fmla="*/ 141215 w 2543044"/>
              <a:gd name="connsiteY10-7076" fmla="*/ 1373149 h 1647529"/>
              <a:gd name="connsiteX11-7077" fmla="*/ 3177 w 2543044"/>
              <a:gd name="connsiteY11-7078" fmla="*/ 1113332 h 1647529"/>
              <a:gd name="connsiteX12-7079" fmla="*/ 90077 w 2543044"/>
              <a:gd name="connsiteY12-7080" fmla="*/ 800233 h 1647529"/>
              <a:gd name="connsiteX13-7081" fmla="*/ 92452 w 2543044"/>
              <a:gd name="connsiteY13-7082" fmla="*/ 409884 h 1647529"/>
              <a:gd name="connsiteX14-7083" fmla="*/ 398581 w 2543044"/>
              <a:gd name="connsiteY14-7084" fmla="*/ 168992 h 1647529"/>
              <a:gd name="connsiteX15-7085" fmla="*/ 903683 w 2543044"/>
              <a:gd name="connsiteY15-7086" fmla="*/ 218427 h 1647529"/>
              <a:gd name="connsiteX16-7087" fmla="*/ 1351860 w 2543044"/>
              <a:gd name="connsiteY16-7088" fmla="*/ 1364 h 1647529"/>
              <a:gd name="connsiteX17-7089" fmla="*/ 1776244 w 2543044"/>
              <a:gd name="connsiteY17-7090" fmla="*/ 112959 h 1647529"/>
              <a:gd name="connsiteX18-7091" fmla="*/ 2174173 w 2543044"/>
              <a:gd name="connsiteY18-7092" fmla="*/ 32489 h 1647529"/>
              <a:gd name="connsiteX0-7093" fmla="*/ 2174173 w 2543044"/>
              <a:gd name="connsiteY0-7094" fmla="*/ 32489 h 1647529"/>
              <a:gd name="connsiteX1-7095" fmla="*/ 2430927 w 2543044"/>
              <a:gd name="connsiteY1-7096" fmla="*/ 234172 h 1647529"/>
              <a:gd name="connsiteX2-7097" fmla="*/ 2445179 w 2543044"/>
              <a:gd name="connsiteY2-7098" fmla="*/ 572636 h 1647529"/>
              <a:gd name="connsiteX3-7099" fmla="*/ 2537458 w 2543044"/>
              <a:gd name="connsiteY3-7100" fmla="*/ 897437 h 1647529"/>
              <a:gd name="connsiteX4-7101" fmla="*/ 2314449 w 2543044"/>
              <a:gd name="connsiteY4-7102" fmla="*/ 1148639 h 1647529"/>
              <a:gd name="connsiteX5-7103" fmla="*/ 2170085 w 2543044"/>
              <a:gd name="connsiteY5-7104" fmla="*/ 1402580 h 1647529"/>
              <a:gd name="connsiteX6-7105" fmla="*/ 1809602 w 2543044"/>
              <a:gd name="connsiteY6-7106" fmla="*/ 1383177 h 1647529"/>
              <a:gd name="connsiteX7-7107" fmla="*/ 1441030 w 2543044"/>
              <a:gd name="connsiteY7-7108" fmla="*/ 1627081 h 1647529"/>
              <a:gd name="connsiteX8-7109" fmla="*/ 956846 w 2543044"/>
              <a:gd name="connsiteY8-7110" fmla="*/ 1553181 h 1647529"/>
              <a:gd name="connsiteX9-7111" fmla="*/ 391375 w 2543044"/>
              <a:gd name="connsiteY9-7112" fmla="*/ 1465919 h 1647529"/>
              <a:gd name="connsiteX10-7113" fmla="*/ 141215 w 2543044"/>
              <a:gd name="connsiteY10-7114" fmla="*/ 1373149 h 1647529"/>
              <a:gd name="connsiteX11-7115" fmla="*/ 3177 w 2543044"/>
              <a:gd name="connsiteY11-7116" fmla="*/ 1113332 h 1647529"/>
              <a:gd name="connsiteX12-7117" fmla="*/ 90077 w 2543044"/>
              <a:gd name="connsiteY12-7118" fmla="*/ 800233 h 1647529"/>
              <a:gd name="connsiteX13-7119" fmla="*/ 92452 w 2543044"/>
              <a:gd name="connsiteY13-7120" fmla="*/ 409884 h 1647529"/>
              <a:gd name="connsiteX14-7121" fmla="*/ 398581 w 2543044"/>
              <a:gd name="connsiteY14-7122" fmla="*/ 168992 h 1647529"/>
              <a:gd name="connsiteX15-7123" fmla="*/ 903683 w 2543044"/>
              <a:gd name="connsiteY15-7124" fmla="*/ 218427 h 1647529"/>
              <a:gd name="connsiteX16-7125" fmla="*/ 1351860 w 2543044"/>
              <a:gd name="connsiteY16-7126" fmla="*/ 1364 h 1647529"/>
              <a:gd name="connsiteX17-7127" fmla="*/ 1776244 w 2543044"/>
              <a:gd name="connsiteY17-7128" fmla="*/ 112959 h 1647529"/>
              <a:gd name="connsiteX18-7129" fmla="*/ 2174173 w 2543044"/>
              <a:gd name="connsiteY18-7130" fmla="*/ 32489 h 1647529"/>
              <a:gd name="connsiteX0-7131" fmla="*/ 2171754 w 2540625"/>
              <a:gd name="connsiteY0-7132" fmla="*/ 32489 h 1647529"/>
              <a:gd name="connsiteX1-7133" fmla="*/ 2428508 w 2540625"/>
              <a:gd name="connsiteY1-7134" fmla="*/ 234172 h 1647529"/>
              <a:gd name="connsiteX2-7135" fmla="*/ 2442760 w 2540625"/>
              <a:gd name="connsiteY2-7136" fmla="*/ 572636 h 1647529"/>
              <a:gd name="connsiteX3-7137" fmla="*/ 2535039 w 2540625"/>
              <a:gd name="connsiteY3-7138" fmla="*/ 897437 h 1647529"/>
              <a:gd name="connsiteX4-7139" fmla="*/ 2312030 w 2540625"/>
              <a:gd name="connsiteY4-7140" fmla="*/ 1148639 h 1647529"/>
              <a:gd name="connsiteX5-7141" fmla="*/ 2167666 w 2540625"/>
              <a:gd name="connsiteY5-7142" fmla="*/ 1402580 h 1647529"/>
              <a:gd name="connsiteX6-7143" fmla="*/ 1807183 w 2540625"/>
              <a:gd name="connsiteY6-7144" fmla="*/ 1383177 h 1647529"/>
              <a:gd name="connsiteX7-7145" fmla="*/ 1438611 w 2540625"/>
              <a:gd name="connsiteY7-7146" fmla="*/ 1627081 h 1647529"/>
              <a:gd name="connsiteX8-7147" fmla="*/ 954427 w 2540625"/>
              <a:gd name="connsiteY8-7148" fmla="*/ 1553181 h 1647529"/>
              <a:gd name="connsiteX9-7149" fmla="*/ 388956 w 2540625"/>
              <a:gd name="connsiteY9-7150" fmla="*/ 1465919 h 1647529"/>
              <a:gd name="connsiteX10-7151" fmla="*/ 138796 w 2540625"/>
              <a:gd name="connsiteY10-7152" fmla="*/ 1373149 h 1647529"/>
              <a:gd name="connsiteX11-7153" fmla="*/ 758 w 2540625"/>
              <a:gd name="connsiteY11-7154" fmla="*/ 1113332 h 1647529"/>
              <a:gd name="connsiteX12-7155" fmla="*/ 87658 w 2540625"/>
              <a:gd name="connsiteY12-7156" fmla="*/ 800233 h 1647529"/>
              <a:gd name="connsiteX13-7157" fmla="*/ 90033 w 2540625"/>
              <a:gd name="connsiteY13-7158" fmla="*/ 409884 h 1647529"/>
              <a:gd name="connsiteX14-7159" fmla="*/ 396162 w 2540625"/>
              <a:gd name="connsiteY14-7160" fmla="*/ 168992 h 1647529"/>
              <a:gd name="connsiteX15-7161" fmla="*/ 901264 w 2540625"/>
              <a:gd name="connsiteY15-7162" fmla="*/ 218427 h 1647529"/>
              <a:gd name="connsiteX16-7163" fmla="*/ 1349441 w 2540625"/>
              <a:gd name="connsiteY16-7164" fmla="*/ 1364 h 1647529"/>
              <a:gd name="connsiteX17-7165" fmla="*/ 1773825 w 2540625"/>
              <a:gd name="connsiteY17-7166" fmla="*/ 112959 h 1647529"/>
              <a:gd name="connsiteX18-7167" fmla="*/ 2171754 w 2540625"/>
              <a:gd name="connsiteY18-7168" fmla="*/ 32489 h 1647529"/>
              <a:gd name="connsiteX0-7169" fmla="*/ 2171648 w 2540519"/>
              <a:gd name="connsiteY0-7170" fmla="*/ 32489 h 1647529"/>
              <a:gd name="connsiteX1-7171" fmla="*/ 2428402 w 2540519"/>
              <a:gd name="connsiteY1-7172" fmla="*/ 234172 h 1647529"/>
              <a:gd name="connsiteX2-7173" fmla="*/ 2442654 w 2540519"/>
              <a:gd name="connsiteY2-7174" fmla="*/ 572636 h 1647529"/>
              <a:gd name="connsiteX3-7175" fmla="*/ 2534933 w 2540519"/>
              <a:gd name="connsiteY3-7176" fmla="*/ 897437 h 1647529"/>
              <a:gd name="connsiteX4-7177" fmla="*/ 2311924 w 2540519"/>
              <a:gd name="connsiteY4-7178" fmla="*/ 1148639 h 1647529"/>
              <a:gd name="connsiteX5-7179" fmla="*/ 2167560 w 2540519"/>
              <a:gd name="connsiteY5-7180" fmla="*/ 1402580 h 1647529"/>
              <a:gd name="connsiteX6-7181" fmla="*/ 1807077 w 2540519"/>
              <a:gd name="connsiteY6-7182" fmla="*/ 1383177 h 1647529"/>
              <a:gd name="connsiteX7-7183" fmla="*/ 1438505 w 2540519"/>
              <a:gd name="connsiteY7-7184" fmla="*/ 1627081 h 1647529"/>
              <a:gd name="connsiteX8-7185" fmla="*/ 954321 w 2540519"/>
              <a:gd name="connsiteY8-7186" fmla="*/ 1553181 h 1647529"/>
              <a:gd name="connsiteX9-7187" fmla="*/ 388850 w 2540519"/>
              <a:gd name="connsiteY9-7188" fmla="*/ 1465919 h 1647529"/>
              <a:gd name="connsiteX10-7189" fmla="*/ 138690 w 2540519"/>
              <a:gd name="connsiteY10-7190" fmla="*/ 1373149 h 1647529"/>
              <a:gd name="connsiteX11-7191" fmla="*/ 652 w 2540519"/>
              <a:gd name="connsiteY11-7192" fmla="*/ 1113332 h 1647529"/>
              <a:gd name="connsiteX12-7193" fmla="*/ 87552 w 2540519"/>
              <a:gd name="connsiteY12-7194" fmla="*/ 800233 h 1647529"/>
              <a:gd name="connsiteX13-7195" fmla="*/ 89927 w 2540519"/>
              <a:gd name="connsiteY13-7196" fmla="*/ 409884 h 1647529"/>
              <a:gd name="connsiteX14-7197" fmla="*/ 396056 w 2540519"/>
              <a:gd name="connsiteY14-7198" fmla="*/ 168992 h 1647529"/>
              <a:gd name="connsiteX15-7199" fmla="*/ 901158 w 2540519"/>
              <a:gd name="connsiteY15-7200" fmla="*/ 218427 h 1647529"/>
              <a:gd name="connsiteX16-7201" fmla="*/ 1349335 w 2540519"/>
              <a:gd name="connsiteY16-7202" fmla="*/ 1364 h 1647529"/>
              <a:gd name="connsiteX17-7203" fmla="*/ 1773719 w 2540519"/>
              <a:gd name="connsiteY17-7204" fmla="*/ 112959 h 1647529"/>
              <a:gd name="connsiteX18-7205" fmla="*/ 2171648 w 2540519"/>
              <a:gd name="connsiteY18-7206" fmla="*/ 32489 h 1647529"/>
              <a:gd name="connsiteX0-7207" fmla="*/ 2171227 w 2540098"/>
              <a:gd name="connsiteY0-7208" fmla="*/ 32489 h 1647529"/>
              <a:gd name="connsiteX1-7209" fmla="*/ 2427981 w 2540098"/>
              <a:gd name="connsiteY1-7210" fmla="*/ 234172 h 1647529"/>
              <a:gd name="connsiteX2-7211" fmla="*/ 2442233 w 2540098"/>
              <a:gd name="connsiteY2-7212" fmla="*/ 572636 h 1647529"/>
              <a:gd name="connsiteX3-7213" fmla="*/ 2534512 w 2540098"/>
              <a:gd name="connsiteY3-7214" fmla="*/ 897437 h 1647529"/>
              <a:gd name="connsiteX4-7215" fmla="*/ 2311503 w 2540098"/>
              <a:gd name="connsiteY4-7216" fmla="*/ 1148639 h 1647529"/>
              <a:gd name="connsiteX5-7217" fmla="*/ 2167139 w 2540098"/>
              <a:gd name="connsiteY5-7218" fmla="*/ 1402580 h 1647529"/>
              <a:gd name="connsiteX6-7219" fmla="*/ 1806656 w 2540098"/>
              <a:gd name="connsiteY6-7220" fmla="*/ 1383177 h 1647529"/>
              <a:gd name="connsiteX7-7221" fmla="*/ 1438084 w 2540098"/>
              <a:gd name="connsiteY7-7222" fmla="*/ 1627081 h 1647529"/>
              <a:gd name="connsiteX8-7223" fmla="*/ 953900 w 2540098"/>
              <a:gd name="connsiteY8-7224" fmla="*/ 1553181 h 1647529"/>
              <a:gd name="connsiteX9-7225" fmla="*/ 388429 w 2540098"/>
              <a:gd name="connsiteY9-7226" fmla="*/ 1465919 h 1647529"/>
              <a:gd name="connsiteX10-7227" fmla="*/ 138269 w 2540098"/>
              <a:gd name="connsiteY10-7228" fmla="*/ 1373149 h 1647529"/>
              <a:gd name="connsiteX11-7229" fmla="*/ 231 w 2540098"/>
              <a:gd name="connsiteY11-7230" fmla="*/ 1113332 h 1647529"/>
              <a:gd name="connsiteX12-7231" fmla="*/ 87131 w 2540098"/>
              <a:gd name="connsiteY12-7232" fmla="*/ 800233 h 1647529"/>
              <a:gd name="connsiteX13-7233" fmla="*/ 89506 w 2540098"/>
              <a:gd name="connsiteY13-7234" fmla="*/ 409884 h 1647529"/>
              <a:gd name="connsiteX14-7235" fmla="*/ 395635 w 2540098"/>
              <a:gd name="connsiteY14-7236" fmla="*/ 168992 h 1647529"/>
              <a:gd name="connsiteX15-7237" fmla="*/ 900737 w 2540098"/>
              <a:gd name="connsiteY15-7238" fmla="*/ 218427 h 1647529"/>
              <a:gd name="connsiteX16-7239" fmla="*/ 1348914 w 2540098"/>
              <a:gd name="connsiteY16-7240" fmla="*/ 1364 h 1647529"/>
              <a:gd name="connsiteX17-7241" fmla="*/ 1773298 w 2540098"/>
              <a:gd name="connsiteY17-7242" fmla="*/ 112959 h 1647529"/>
              <a:gd name="connsiteX18-7243" fmla="*/ 2171227 w 2540098"/>
              <a:gd name="connsiteY18-7244" fmla="*/ 32489 h 1647529"/>
              <a:gd name="connsiteX0-7245" fmla="*/ 2147148 w 2540098"/>
              <a:gd name="connsiteY0-7246" fmla="*/ 35397 h 1647529"/>
              <a:gd name="connsiteX1-7247" fmla="*/ 2427981 w 2540098"/>
              <a:gd name="connsiteY1-7248" fmla="*/ 234172 h 1647529"/>
              <a:gd name="connsiteX2-7249" fmla="*/ 2442233 w 2540098"/>
              <a:gd name="connsiteY2-7250" fmla="*/ 572636 h 1647529"/>
              <a:gd name="connsiteX3-7251" fmla="*/ 2534512 w 2540098"/>
              <a:gd name="connsiteY3-7252" fmla="*/ 897437 h 1647529"/>
              <a:gd name="connsiteX4-7253" fmla="*/ 2311503 w 2540098"/>
              <a:gd name="connsiteY4-7254" fmla="*/ 1148639 h 1647529"/>
              <a:gd name="connsiteX5-7255" fmla="*/ 2167139 w 2540098"/>
              <a:gd name="connsiteY5-7256" fmla="*/ 1402580 h 1647529"/>
              <a:gd name="connsiteX6-7257" fmla="*/ 1806656 w 2540098"/>
              <a:gd name="connsiteY6-7258" fmla="*/ 1383177 h 1647529"/>
              <a:gd name="connsiteX7-7259" fmla="*/ 1438084 w 2540098"/>
              <a:gd name="connsiteY7-7260" fmla="*/ 1627081 h 1647529"/>
              <a:gd name="connsiteX8-7261" fmla="*/ 953900 w 2540098"/>
              <a:gd name="connsiteY8-7262" fmla="*/ 1553181 h 1647529"/>
              <a:gd name="connsiteX9-7263" fmla="*/ 388429 w 2540098"/>
              <a:gd name="connsiteY9-7264" fmla="*/ 1465919 h 1647529"/>
              <a:gd name="connsiteX10-7265" fmla="*/ 138269 w 2540098"/>
              <a:gd name="connsiteY10-7266" fmla="*/ 1373149 h 1647529"/>
              <a:gd name="connsiteX11-7267" fmla="*/ 231 w 2540098"/>
              <a:gd name="connsiteY11-7268" fmla="*/ 1113332 h 1647529"/>
              <a:gd name="connsiteX12-7269" fmla="*/ 87131 w 2540098"/>
              <a:gd name="connsiteY12-7270" fmla="*/ 800233 h 1647529"/>
              <a:gd name="connsiteX13-7271" fmla="*/ 89506 w 2540098"/>
              <a:gd name="connsiteY13-7272" fmla="*/ 409884 h 1647529"/>
              <a:gd name="connsiteX14-7273" fmla="*/ 395635 w 2540098"/>
              <a:gd name="connsiteY14-7274" fmla="*/ 168992 h 1647529"/>
              <a:gd name="connsiteX15-7275" fmla="*/ 900737 w 2540098"/>
              <a:gd name="connsiteY15-7276" fmla="*/ 218427 h 1647529"/>
              <a:gd name="connsiteX16-7277" fmla="*/ 1348914 w 2540098"/>
              <a:gd name="connsiteY16-7278" fmla="*/ 1364 h 1647529"/>
              <a:gd name="connsiteX17-7279" fmla="*/ 1773298 w 2540098"/>
              <a:gd name="connsiteY17-7280" fmla="*/ 112959 h 1647529"/>
              <a:gd name="connsiteX18-7281" fmla="*/ 2147148 w 2540098"/>
              <a:gd name="connsiteY18-7282" fmla="*/ 35397 h 1647529"/>
              <a:gd name="connsiteX0-7283" fmla="*/ 2147148 w 2540098"/>
              <a:gd name="connsiteY0-7284" fmla="*/ 35397 h 1647529"/>
              <a:gd name="connsiteX1-7285" fmla="*/ 2427981 w 2540098"/>
              <a:gd name="connsiteY1-7286" fmla="*/ 234172 h 1647529"/>
              <a:gd name="connsiteX2-7287" fmla="*/ 2442233 w 2540098"/>
              <a:gd name="connsiteY2-7288" fmla="*/ 572636 h 1647529"/>
              <a:gd name="connsiteX3-7289" fmla="*/ 2534512 w 2540098"/>
              <a:gd name="connsiteY3-7290" fmla="*/ 897437 h 1647529"/>
              <a:gd name="connsiteX4-7291" fmla="*/ 2311503 w 2540098"/>
              <a:gd name="connsiteY4-7292" fmla="*/ 1148639 h 1647529"/>
              <a:gd name="connsiteX5-7293" fmla="*/ 2167139 w 2540098"/>
              <a:gd name="connsiteY5-7294" fmla="*/ 1402580 h 1647529"/>
              <a:gd name="connsiteX6-7295" fmla="*/ 1806656 w 2540098"/>
              <a:gd name="connsiteY6-7296" fmla="*/ 1383177 h 1647529"/>
              <a:gd name="connsiteX7-7297" fmla="*/ 1438084 w 2540098"/>
              <a:gd name="connsiteY7-7298" fmla="*/ 1627081 h 1647529"/>
              <a:gd name="connsiteX8-7299" fmla="*/ 953900 w 2540098"/>
              <a:gd name="connsiteY8-7300" fmla="*/ 1553181 h 1647529"/>
              <a:gd name="connsiteX9-7301" fmla="*/ 388429 w 2540098"/>
              <a:gd name="connsiteY9-7302" fmla="*/ 1465919 h 1647529"/>
              <a:gd name="connsiteX10-7303" fmla="*/ 138269 w 2540098"/>
              <a:gd name="connsiteY10-7304" fmla="*/ 1373149 h 1647529"/>
              <a:gd name="connsiteX11-7305" fmla="*/ 231 w 2540098"/>
              <a:gd name="connsiteY11-7306" fmla="*/ 1113332 h 1647529"/>
              <a:gd name="connsiteX12-7307" fmla="*/ 87131 w 2540098"/>
              <a:gd name="connsiteY12-7308" fmla="*/ 800233 h 1647529"/>
              <a:gd name="connsiteX13-7309" fmla="*/ 89506 w 2540098"/>
              <a:gd name="connsiteY13-7310" fmla="*/ 409884 h 1647529"/>
              <a:gd name="connsiteX14-7311" fmla="*/ 395635 w 2540098"/>
              <a:gd name="connsiteY14-7312" fmla="*/ 168992 h 1647529"/>
              <a:gd name="connsiteX15-7313" fmla="*/ 900737 w 2540098"/>
              <a:gd name="connsiteY15-7314" fmla="*/ 218427 h 1647529"/>
              <a:gd name="connsiteX16-7315" fmla="*/ 1348914 w 2540098"/>
              <a:gd name="connsiteY16-7316" fmla="*/ 1364 h 1647529"/>
              <a:gd name="connsiteX17-7317" fmla="*/ 1773298 w 2540098"/>
              <a:gd name="connsiteY17-7318" fmla="*/ 112959 h 1647529"/>
              <a:gd name="connsiteX18-7319" fmla="*/ 2147148 w 2540098"/>
              <a:gd name="connsiteY18-7320" fmla="*/ 35397 h 1647529"/>
              <a:gd name="connsiteX0-7321" fmla="*/ 2147148 w 2540098"/>
              <a:gd name="connsiteY0-7322" fmla="*/ 35397 h 1647529"/>
              <a:gd name="connsiteX1-7323" fmla="*/ 2427981 w 2540098"/>
              <a:gd name="connsiteY1-7324" fmla="*/ 234172 h 1647529"/>
              <a:gd name="connsiteX2-7325" fmla="*/ 2442233 w 2540098"/>
              <a:gd name="connsiteY2-7326" fmla="*/ 572636 h 1647529"/>
              <a:gd name="connsiteX3-7327" fmla="*/ 2534512 w 2540098"/>
              <a:gd name="connsiteY3-7328" fmla="*/ 897437 h 1647529"/>
              <a:gd name="connsiteX4-7329" fmla="*/ 2311503 w 2540098"/>
              <a:gd name="connsiteY4-7330" fmla="*/ 1148639 h 1647529"/>
              <a:gd name="connsiteX5-7331" fmla="*/ 2167139 w 2540098"/>
              <a:gd name="connsiteY5-7332" fmla="*/ 1402580 h 1647529"/>
              <a:gd name="connsiteX6-7333" fmla="*/ 1806656 w 2540098"/>
              <a:gd name="connsiteY6-7334" fmla="*/ 1383177 h 1647529"/>
              <a:gd name="connsiteX7-7335" fmla="*/ 1438084 w 2540098"/>
              <a:gd name="connsiteY7-7336" fmla="*/ 1627081 h 1647529"/>
              <a:gd name="connsiteX8-7337" fmla="*/ 953900 w 2540098"/>
              <a:gd name="connsiteY8-7338" fmla="*/ 1553181 h 1647529"/>
              <a:gd name="connsiteX9-7339" fmla="*/ 388429 w 2540098"/>
              <a:gd name="connsiteY9-7340" fmla="*/ 1465919 h 1647529"/>
              <a:gd name="connsiteX10-7341" fmla="*/ 138269 w 2540098"/>
              <a:gd name="connsiteY10-7342" fmla="*/ 1373149 h 1647529"/>
              <a:gd name="connsiteX11-7343" fmla="*/ 231 w 2540098"/>
              <a:gd name="connsiteY11-7344" fmla="*/ 1113332 h 1647529"/>
              <a:gd name="connsiteX12-7345" fmla="*/ 87131 w 2540098"/>
              <a:gd name="connsiteY12-7346" fmla="*/ 800233 h 1647529"/>
              <a:gd name="connsiteX13-7347" fmla="*/ 89506 w 2540098"/>
              <a:gd name="connsiteY13-7348" fmla="*/ 409884 h 1647529"/>
              <a:gd name="connsiteX14-7349" fmla="*/ 395635 w 2540098"/>
              <a:gd name="connsiteY14-7350" fmla="*/ 168992 h 1647529"/>
              <a:gd name="connsiteX15-7351" fmla="*/ 900737 w 2540098"/>
              <a:gd name="connsiteY15-7352" fmla="*/ 218427 h 1647529"/>
              <a:gd name="connsiteX16-7353" fmla="*/ 1348914 w 2540098"/>
              <a:gd name="connsiteY16-7354" fmla="*/ 1364 h 1647529"/>
              <a:gd name="connsiteX17-7355" fmla="*/ 1773298 w 2540098"/>
              <a:gd name="connsiteY17-7356" fmla="*/ 112959 h 1647529"/>
              <a:gd name="connsiteX18-7357" fmla="*/ 2147148 w 2540098"/>
              <a:gd name="connsiteY18-7358" fmla="*/ 35397 h 1647529"/>
              <a:gd name="connsiteX0-7359" fmla="*/ 2147148 w 2540098"/>
              <a:gd name="connsiteY0-7360" fmla="*/ 35397 h 1640652"/>
              <a:gd name="connsiteX1-7361" fmla="*/ 2427981 w 2540098"/>
              <a:gd name="connsiteY1-7362" fmla="*/ 234172 h 1640652"/>
              <a:gd name="connsiteX2-7363" fmla="*/ 2442233 w 2540098"/>
              <a:gd name="connsiteY2-7364" fmla="*/ 572636 h 1640652"/>
              <a:gd name="connsiteX3-7365" fmla="*/ 2534512 w 2540098"/>
              <a:gd name="connsiteY3-7366" fmla="*/ 897437 h 1640652"/>
              <a:gd name="connsiteX4-7367" fmla="*/ 2311503 w 2540098"/>
              <a:gd name="connsiteY4-7368" fmla="*/ 1148639 h 1640652"/>
              <a:gd name="connsiteX5-7369" fmla="*/ 2167139 w 2540098"/>
              <a:gd name="connsiteY5-7370" fmla="*/ 1402580 h 1640652"/>
              <a:gd name="connsiteX6-7371" fmla="*/ 1706548 w 2540098"/>
              <a:gd name="connsiteY6-7372" fmla="*/ 1478807 h 1640652"/>
              <a:gd name="connsiteX7-7373" fmla="*/ 1438084 w 2540098"/>
              <a:gd name="connsiteY7-7374" fmla="*/ 1627081 h 1640652"/>
              <a:gd name="connsiteX8-7375" fmla="*/ 953900 w 2540098"/>
              <a:gd name="connsiteY8-7376" fmla="*/ 1553181 h 1640652"/>
              <a:gd name="connsiteX9-7377" fmla="*/ 388429 w 2540098"/>
              <a:gd name="connsiteY9-7378" fmla="*/ 1465919 h 1640652"/>
              <a:gd name="connsiteX10-7379" fmla="*/ 138269 w 2540098"/>
              <a:gd name="connsiteY10-7380" fmla="*/ 1373149 h 1640652"/>
              <a:gd name="connsiteX11-7381" fmla="*/ 231 w 2540098"/>
              <a:gd name="connsiteY11-7382" fmla="*/ 1113332 h 1640652"/>
              <a:gd name="connsiteX12-7383" fmla="*/ 87131 w 2540098"/>
              <a:gd name="connsiteY12-7384" fmla="*/ 800233 h 1640652"/>
              <a:gd name="connsiteX13-7385" fmla="*/ 89506 w 2540098"/>
              <a:gd name="connsiteY13-7386" fmla="*/ 409884 h 1640652"/>
              <a:gd name="connsiteX14-7387" fmla="*/ 395635 w 2540098"/>
              <a:gd name="connsiteY14-7388" fmla="*/ 168992 h 1640652"/>
              <a:gd name="connsiteX15-7389" fmla="*/ 900737 w 2540098"/>
              <a:gd name="connsiteY15-7390" fmla="*/ 218427 h 1640652"/>
              <a:gd name="connsiteX16-7391" fmla="*/ 1348914 w 2540098"/>
              <a:gd name="connsiteY16-7392" fmla="*/ 1364 h 1640652"/>
              <a:gd name="connsiteX17-7393" fmla="*/ 1773298 w 2540098"/>
              <a:gd name="connsiteY17-7394" fmla="*/ 112959 h 1640652"/>
              <a:gd name="connsiteX18-7395" fmla="*/ 2147148 w 2540098"/>
              <a:gd name="connsiteY18-7396" fmla="*/ 35397 h 1640652"/>
              <a:gd name="connsiteX0-7397" fmla="*/ 2147148 w 2540098"/>
              <a:gd name="connsiteY0-7398" fmla="*/ 35397 h 1640652"/>
              <a:gd name="connsiteX1-7399" fmla="*/ 2427981 w 2540098"/>
              <a:gd name="connsiteY1-7400" fmla="*/ 234172 h 1640652"/>
              <a:gd name="connsiteX2-7401" fmla="*/ 2442233 w 2540098"/>
              <a:gd name="connsiteY2-7402" fmla="*/ 572636 h 1640652"/>
              <a:gd name="connsiteX3-7403" fmla="*/ 2534512 w 2540098"/>
              <a:gd name="connsiteY3-7404" fmla="*/ 897437 h 1640652"/>
              <a:gd name="connsiteX4-7405" fmla="*/ 2311503 w 2540098"/>
              <a:gd name="connsiteY4-7406" fmla="*/ 1148639 h 1640652"/>
              <a:gd name="connsiteX5-7407" fmla="*/ 2103860 w 2540098"/>
              <a:gd name="connsiteY5-7408" fmla="*/ 1451164 h 1640652"/>
              <a:gd name="connsiteX6-7409" fmla="*/ 1706548 w 2540098"/>
              <a:gd name="connsiteY6-7410" fmla="*/ 1478807 h 1640652"/>
              <a:gd name="connsiteX7-7411" fmla="*/ 1438084 w 2540098"/>
              <a:gd name="connsiteY7-7412" fmla="*/ 1627081 h 1640652"/>
              <a:gd name="connsiteX8-7413" fmla="*/ 953900 w 2540098"/>
              <a:gd name="connsiteY8-7414" fmla="*/ 1553181 h 1640652"/>
              <a:gd name="connsiteX9-7415" fmla="*/ 388429 w 2540098"/>
              <a:gd name="connsiteY9-7416" fmla="*/ 1465919 h 1640652"/>
              <a:gd name="connsiteX10-7417" fmla="*/ 138269 w 2540098"/>
              <a:gd name="connsiteY10-7418" fmla="*/ 1373149 h 1640652"/>
              <a:gd name="connsiteX11-7419" fmla="*/ 231 w 2540098"/>
              <a:gd name="connsiteY11-7420" fmla="*/ 1113332 h 1640652"/>
              <a:gd name="connsiteX12-7421" fmla="*/ 87131 w 2540098"/>
              <a:gd name="connsiteY12-7422" fmla="*/ 800233 h 1640652"/>
              <a:gd name="connsiteX13-7423" fmla="*/ 89506 w 2540098"/>
              <a:gd name="connsiteY13-7424" fmla="*/ 409884 h 1640652"/>
              <a:gd name="connsiteX14-7425" fmla="*/ 395635 w 2540098"/>
              <a:gd name="connsiteY14-7426" fmla="*/ 168992 h 1640652"/>
              <a:gd name="connsiteX15-7427" fmla="*/ 900737 w 2540098"/>
              <a:gd name="connsiteY15-7428" fmla="*/ 218427 h 1640652"/>
              <a:gd name="connsiteX16-7429" fmla="*/ 1348914 w 2540098"/>
              <a:gd name="connsiteY16-7430" fmla="*/ 1364 h 1640652"/>
              <a:gd name="connsiteX17-7431" fmla="*/ 1773298 w 2540098"/>
              <a:gd name="connsiteY17-7432" fmla="*/ 112959 h 1640652"/>
              <a:gd name="connsiteX18-7433" fmla="*/ 2147148 w 2540098"/>
              <a:gd name="connsiteY18-7434" fmla="*/ 35397 h 1640652"/>
              <a:gd name="connsiteX0-7435" fmla="*/ 2147148 w 2540098"/>
              <a:gd name="connsiteY0-7436" fmla="*/ 35397 h 1640652"/>
              <a:gd name="connsiteX1-7437" fmla="*/ 2427981 w 2540098"/>
              <a:gd name="connsiteY1-7438" fmla="*/ 234172 h 1640652"/>
              <a:gd name="connsiteX2-7439" fmla="*/ 2442233 w 2540098"/>
              <a:gd name="connsiteY2-7440" fmla="*/ 572636 h 1640652"/>
              <a:gd name="connsiteX3-7441" fmla="*/ 2534512 w 2540098"/>
              <a:gd name="connsiteY3-7442" fmla="*/ 897437 h 1640652"/>
              <a:gd name="connsiteX4-7443" fmla="*/ 2311503 w 2540098"/>
              <a:gd name="connsiteY4-7444" fmla="*/ 1148639 h 1640652"/>
              <a:gd name="connsiteX5-7445" fmla="*/ 2128950 w 2540098"/>
              <a:gd name="connsiteY5-7446" fmla="*/ 1429238 h 1640652"/>
              <a:gd name="connsiteX6-7447" fmla="*/ 1706548 w 2540098"/>
              <a:gd name="connsiteY6-7448" fmla="*/ 1478807 h 1640652"/>
              <a:gd name="connsiteX7-7449" fmla="*/ 1438084 w 2540098"/>
              <a:gd name="connsiteY7-7450" fmla="*/ 1627081 h 1640652"/>
              <a:gd name="connsiteX8-7451" fmla="*/ 953900 w 2540098"/>
              <a:gd name="connsiteY8-7452" fmla="*/ 1553181 h 1640652"/>
              <a:gd name="connsiteX9-7453" fmla="*/ 388429 w 2540098"/>
              <a:gd name="connsiteY9-7454" fmla="*/ 1465919 h 1640652"/>
              <a:gd name="connsiteX10-7455" fmla="*/ 138269 w 2540098"/>
              <a:gd name="connsiteY10-7456" fmla="*/ 1373149 h 1640652"/>
              <a:gd name="connsiteX11-7457" fmla="*/ 231 w 2540098"/>
              <a:gd name="connsiteY11-7458" fmla="*/ 1113332 h 1640652"/>
              <a:gd name="connsiteX12-7459" fmla="*/ 87131 w 2540098"/>
              <a:gd name="connsiteY12-7460" fmla="*/ 800233 h 1640652"/>
              <a:gd name="connsiteX13-7461" fmla="*/ 89506 w 2540098"/>
              <a:gd name="connsiteY13-7462" fmla="*/ 409884 h 1640652"/>
              <a:gd name="connsiteX14-7463" fmla="*/ 395635 w 2540098"/>
              <a:gd name="connsiteY14-7464" fmla="*/ 168992 h 1640652"/>
              <a:gd name="connsiteX15-7465" fmla="*/ 900737 w 2540098"/>
              <a:gd name="connsiteY15-7466" fmla="*/ 218427 h 1640652"/>
              <a:gd name="connsiteX16-7467" fmla="*/ 1348914 w 2540098"/>
              <a:gd name="connsiteY16-7468" fmla="*/ 1364 h 1640652"/>
              <a:gd name="connsiteX17-7469" fmla="*/ 1773298 w 2540098"/>
              <a:gd name="connsiteY17-7470" fmla="*/ 112959 h 1640652"/>
              <a:gd name="connsiteX18-7471" fmla="*/ 2147148 w 2540098"/>
              <a:gd name="connsiteY18-7472" fmla="*/ 35397 h 1640652"/>
              <a:gd name="connsiteX0-7473" fmla="*/ 2147148 w 2540098"/>
              <a:gd name="connsiteY0-7474" fmla="*/ 35397 h 1659347"/>
              <a:gd name="connsiteX1-7475" fmla="*/ 2427981 w 2540098"/>
              <a:gd name="connsiteY1-7476" fmla="*/ 234172 h 1659347"/>
              <a:gd name="connsiteX2-7477" fmla="*/ 2442233 w 2540098"/>
              <a:gd name="connsiteY2-7478" fmla="*/ 572636 h 1659347"/>
              <a:gd name="connsiteX3-7479" fmla="*/ 2534512 w 2540098"/>
              <a:gd name="connsiteY3-7480" fmla="*/ 897437 h 1659347"/>
              <a:gd name="connsiteX4-7481" fmla="*/ 2311503 w 2540098"/>
              <a:gd name="connsiteY4-7482" fmla="*/ 1148639 h 1659347"/>
              <a:gd name="connsiteX5-7483" fmla="*/ 2128950 w 2540098"/>
              <a:gd name="connsiteY5-7484" fmla="*/ 1429238 h 1659347"/>
              <a:gd name="connsiteX6-7485" fmla="*/ 1706548 w 2540098"/>
              <a:gd name="connsiteY6-7486" fmla="*/ 1478807 h 1659347"/>
              <a:gd name="connsiteX7-7487" fmla="*/ 1302468 w 2540098"/>
              <a:gd name="connsiteY7-7488" fmla="*/ 1652910 h 1659347"/>
              <a:gd name="connsiteX8-7489" fmla="*/ 953900 w 2540098"/>
              <a:gd name="connsiteY8-7490" fmla="*/ 1553181 h 1659347"/>
              <a:gd name="connsiteX9-7491" fmla="*/ 388429 w 2540098"/>
              <a:gd name="connsiteY9-7492" fmla="*/ 1465919 h 1659347"/>
              <a:gd name="connsiteX10-7493" fmla="*/ 138269 w 2540098"/>
              <a:gd name="connsiteY10-7494" fmla="*/ 1373149 h 1659347"/>
              <a:gd name="connsiteX11-7495" fmla="*/ 231 w 2540098"/>
              <a:gd name="connsiteY11-7496" fmla="*/ 1113332 h 1659347"/>
              <a:gd name="connsiteX12-7497" fmla="*/ 87131 w 2540098"/>
              <a:gd name="connsiteY12-7498" fmla="*/ 800233 h 1659347"/>
              <a:gd name="connsiteX13-7499" fmla="*/ 89506 w 2540098"/>
              <a:gd name="connsiteY13-7500" fmla="*/ 409884 h 1659347"/>
              <a:gd name="connsiteX14-7501" fmla="*/ 395635 w 2540098"/>
              <a:gd name="connsiteY14-7502" fmla="*/ 168992 h 1659347"/>
              <a:gd name="connsiteX15-7503" fmla="*/ 900737 w 2540098"/>
              <a:gd name="connsiteY15-7504" fmla="*/ 218427 h 1659347"/>
              <a:gd name="connsiteX16-7505" fmla="*/ 1348914 w 2540098"/>
              <a:gd name="connsiteY16-7506" fmla="*/ 1364 h 1659347"/>
              <a:gd name="connsiteX17-7507" fmla="*/ 1773298 w 2540098"/>
              <a:gd name="connsiteY17-7508" fmla="*/ 112959 h 1659347"/>
              <a:gd name="connsiteX18-7509" fmla="*/ 2147148 w 2540098"/>
              <a:gd name="connsiteY18-7510" fmla="*/ 35397 h 1659347"/>
              <a:gd name="connsiteX0-7511" fmla="*/ 2147148 w 2540098"/>
              <a:gd name="connsiteY0-7512" fmla="*/ 35397 h 1659969"/>
              <a:gd name="connsiteX1-7513" fmla="*/ 2427981 w 2540098"/>
              <a:gd name="connsiteY1-7514" fmla="*/ 234172 h 1659969"/>
              <a:gd name="connsiteX2-7515" fmla="*/ 2442233 w 2540098"/>
              <a:gd name="connsiteY2-7516" fmla="*/ 572636 h 1659969"/>
              <a:gd name="connsiteX3-7517" fmla="*/ 2534512 w 2540098"/>
              <a:gd name="connsiteY3-7518" fmla="*/ 897437 h 1659969"/>
              <a:gd name="connsiteX4-7519" fmla="*/ 2311503 w 2540098"/>
              <a:gd name="connsiteY4-7520" fmla="*/ 1148639 h 1659969"/>
              <a:gd name="connsiteX5-7521" fmla="*/ 2128950 w 2540098"/>
              <a:gd name="connsiteY5-7522" fmla="*/ 1429238 h 1659969"/>
              <a:gd name="connsiteX6-7523" fmla="*/ 1673332 w 2540098"/>
              <a:gd name="connsiteY6-7524" fmla="*/ 1470222 h 1659969"/>
              <a:gd name="connsiteX7-7525" fmla="*/ 1302468 w 2540098"/>
              <a:gd name="connsiteY7-7526" fmla="*/ 1652910 h 1659969"/>
              <a:gd name="connsiteX8-7527" fmla="*/ 953900 w 2540098"/>
              <a:gd name="connsiteY8-7528" fmla="*/ 1553181 h 1659969"/>
              <a:gd name="connsiteX9-7529" fmla="*/ 388429 w 2540098"/>
              <a:gd name="connsiteY9-7530" fmla="*/ 1465919 h 1659969"/>
              <a:gd name="connsiteX10-7531" fmla="*/ 138269 w 2540098"/>
              <a:gd name="connsiteY10-7532" fmla="*/ 1373149 h 1659969"/>
              <a:gd name="connsiteX11-7533" fmla="*/ 231 w 2540098"/>
              <a:gd name="connsiteY11-7534" fmla="*/ 1113332 h 1659969"/>
              <a:gd name="connsiteX12-7535" fmla="*/ 87131 w 2540098"/>
              <a:gd name="connsiteY12-7536" fmla="*/ 800233 h 1659969"/>
              <a:gd name="connsiteX13-7537" fmla="*/ 89506 w 2540098"/>
              <a:gd name="connsiteY13-7538" fmla="*/ 409884 h 1659969"/>
              <a:gd name="connsiteX14-7539" fmla="*/ 395635 w 2540098"/>
              <a:gd name="connsiteY14-7540" fmla="*/ 168992 h 1659969"/>
              <a:gd name="connsiteX15-7541" fmla="*/ 900737 w 2540098"/>
              <a:gd name="connsiteY15-7542" fmla="*/ 218427 h 1659969"/>
              <a:gd name="connsiteX16-7543" fmla="*/ 1348914 w 2540098"/>
              <a:gd name="connsiteY16-7544" fmla="*/ 1364 h 1659969"/>
              <a:gd name="connsiteX17-7545" fmla="*/ 1773298 w 2540098"/>
              <a:gd name="connsiteY17-7546" fmla="*/ 112959 h 1659969"/>
              <a:gd name="connsiteX18-7547" fmla="*/ 2147148 w 2540098"/>
              <a:gd name="connsiteY18-7548" fmla="*/ 35397 h 1659969"/>
              <a:gd name="connsiteX0-7549" fmla="*/ 2147148 w 2540098"/>
              <a:gd name="connsiteY0-7550" fmla="*/ 35397 h 1659969"/>
              <a:gd name="connsiteX1-7551" fmla="*/ 2427981 w 2540098"/>
              <a:gd name="connsiteY1-7552" fmla="*/ 234172 h 1659969"/>
              <a:gd name="connsiteX2-7553" fmla="*/ 2442233 w 2540098"/>
              <a:gd name="connsiteY2-7554" fmla="*/ 572636 h 1659969"/>
              <a:gd name="connsiteX3-7555" fmla="*/ 2534512 w 2540098"/>
              <a:gd name="connsiteY3-7556" fmla="*/ 897437 h 1659969"/>
              <a:gd name="connsiteX4-7557" fmla="*/ 2311503 w 2540098"/>
              <a:gd name="connsiteY4-7558" fmla="*/ 1148639 h 1659969"/>
              <a:gd name="connsiteX5-7559" fmla="*/ 2128950 w 2540098"/>
              <a:gd name="connsiteY5-7560" fmla="*/ 1429238 h 1659969"/>
              <a:gd name="connsiteX6-7561" fmla="*/ 1673332 w 2540098"/>
              <a:gd name="connsiteY6-7562" fmla="*/ 1470222 h 1659969"/>
              <a:gd name="connsiteX7-7563" fmla="*/ 1302468 w 2540098"/>
              <a:gd name="connsiteY7-7564" fmla="*/ 1652910 h 1659969"/>
              <a:gd name="connsiteX8-7565" fmla="*/ 953900 w 2540098"/>
              <a:gd name="connsiteY8-7566" fmla="*/ 1553181 h 1659969"/>
              <a:gd name="connsiteX9-7567" fmla="*/ 388429 w 2540098"/>
              <a:gd name="connsiteY9-7568" fmla="*/ 1465919 h 1659969"/>
              <a:gd name="connsiteX10-7569" fmla="*/ 138269 w 2540098"/>
              <a:gd name="connsiteY10-7570" fmla="*/ 1373149 h 1659969"/>
              <a:gd name="connsiteX11-7571" fmla="*/ 231 w 2540098"/>
              <a:gd name="connsiteY11-7572" fmla="*/ 1113332 h 1659969"/>
              <a:gd name="connsiteX12-7573" fmla="*/ 87131 w 2540098"/>
              <a:gd name="connsiteY12-7574" fmla="*/ 800233 h 1659969"/>
              <a:gd name="connsiteX13-7575" fmla="*/ 89506 w 2540098"/>
              <a:gd name="connsiteY13-7576" fmla="*/ 409884 h 1659969"/>
              <a:gd name="connsiteX14-7577" fmla="*/ 395635 w 2540098"/>
              <a:gd name="connsiteY14-7578" fmla="*/ 168992 h 1659969"/>
              <a:gd name="connsiteX15-7579" fmla="*/ 900737 w 2540098"/>
              <a:gd name="connsiteY15-7580" fmla="*/ 218427 h 1659969"/>
              <a:gd name="connsiteX16-7581" fmla="*/ 1348914 w 2540098"/>
              <a:gd name="connsiteY16-7582" fmla="*/ 1364 h 1659969"/>
              <a:gd name="connsiteX17-7583" fmla="*/ 1773298 w 2540098"/>
              <a:gd name="connsiteY17-7584" fmla="*/ 112959 h 1659969"/>
              <a:gd name="connsiteX18-7585" fmla="*/ 2147148 w 2540098"/>
              <a:gd name="connsiteY18-7586" fmla="*/ 35397 h 1659969"/>
              <a:gd name="connsiteX0-7587" fmla="*/ 2147148 w 2540098"/>
              <a:gd name="connsiteY0-7588" fmla="*/ 35397 h 1659969"/>
              <a:gd name="connsiteX1-7589" fmla="*/ 2427981 w 2540098"/>
              <a:gd name="connsiteY1-7590" fmla="*/ 234172 h 1659969"/>
              <a:gd name="connsiteX2-7591" fmla="*/ 2442233 w 2540098"/>
              <a:gd name="connsiteY2-7592" fmla="*/ 572636 h 1659969"/>
              <a:gd name="connsiteX3-7593" fmla="*/ 2534512 w 2540098"/>
              <a:gd name="connsiteY3-7594" fmla="*/ 897437 h 1659969"/>
              <a:gd name="connsiteX4-7595" fmla="*/ 2311503 w 2540098"/>
              <a:gd name="connsiteY4-7596" fmla="*/ 1148639 h 1659969"/>
              <a:gd name="connsiteX5-7597" fmla="*/ 2128950 w 2540098"/>
              <a:gd name="connsiteY5-7598" fmla="*/ 1429238 h 1659969"/>
              <a:gd name="connsiteX6-7599" fmla="*/ 1673332 w 2540098"/>
              <a:gd name="connsiteY6-7600" fmla="*/ 1470222 h 1659969"/>
              <a:gd name="connsiteX7-7601" fmla="*/ 1302468 w 2540098"/>
              <a:gd name="connsiteY7-7602" fmla="*/ 1652910 h 1659969"/>
              <a:gd name="connsiteX8-7603" fmla="*/ 953900 w 2540098"/>
              <a:gd name="connsiteY8-7604" fmla="*/ 1553181 h 1659969"/>
              <a:gd name="connsiteX9-7605" fmla="*/ 388429 w 2540098"/>
              <a:gd name="connsiteY9-7606" fmla="*/ 1465919 h 1659969"/>
              <a:gd name="connsiteX10-7607" fmla="*/ 138269 w 2540098"/>
              <a:gd name="connsiteY10-7608" fmla="*/ 1373149 h 1659969"/>
              <a:gd name="connsiteX11-7609" fmla="*/ 231 w 2540098"/>
              <a:gd name="connsiteY11-7610" fmla="*/ 1113332 h 1659969"/>
              <a:gd name="connsiteX12-7611" fmla="*/ 87131 w 2540098"/>
              <a:gd name="connsiteY12-7612" fmla="*/ 800233 h 1659969"/>
              <a:gd name="connsiteX13-7613" fmla="*/ 89506 w 2540098"/>
              <a:gd name="connsiteY13-7614" fmla="*/ 409884 h 1659969"/>
              <a:gd name="connsiteX14-7615" fmla="*/ 395635 w 2540098"/>
              <a:gd name="connsiteY14-7616" fmla="*/ 168992 h 1659969"/>
              <a:gd name="connsiteX15-7617" fmla="*/ 900737 w 2540098"/>
              <a:gd name="connsiteY15-7618" fmla="*/ 218427 h 1659969"/>
              <a:gd name="connsiteX16-7619" fmla="*/ 1348914 w 2540098"/>
              <a:gd name="connsiteY16-7620" fmla="*/ 1364 h 1659969"/>
              <a:gd name="connsiteX17-7621" fmla="*/ 1773298 w 2540098"/>
              <a:gd name="connsiteY17-7622" fmla="*/ 112959 h 1659969"/>
              <a:gd name="connsiteX18-7623" fmla="*/ 2147148 w 2540098"/>
              <a:gd name="connsiteY18-7624" fmla="*/ 35397 h 1659969"/>
              <a:gd name="connsiteX0-7625" fmla="*/ 2147148 w 2540098"/>
              <a:gd name="connsiteY0-7626" fmla="*/ 35397 h 1657050"/>
              <a:gd name="connsiteX1-7627" fmla="*/ 2427981 w 2540098"/>
              <a:gd name="connsiteY1-7628" fmla="*/ 234172 h 1657050"/>
              <a:gd name="connsiteX2-7629" fmla="*/ 2442233 w 2540098"/>
              <a:gd name="connsiteY2-7630" fmla="*/ 572636 h 1657050"/>
              <a:gd name="connsiteX3-7631" fmla="*/ 2534512 w 2540098"/>
              <a:gd name="connsiteY3-7632" fmla="*/ 897437 h 1657050"/>
              <a:gd name="connsiteX4-7633" fmla="*/ 2311503 w 2540098"/>
              <a:gd name="connsiteY4-7634" fmla="*/ 1148639 h 1657050"/>
              <a:gd name="connsiteX5-7635" fmla="*/ 2128950 w 2540098"/>
              <a:gd name="connsiteY5-7636" fmla="*/ 1429238 h 1657050"/>
              <a:gd name="connsiteX6-7637" fmla="*/ 1673332 w 2540098"/>
              <a:gd name="connsiteY6-7638" fmla="*/ 1470222 h 1657050"/>
              <a:gd name="connsiteX7-7639" fmla="*/ 1302468 w 2540098"/>
              <a:gd name="connsiteY7-7640" fmla="*/ 1652910 h 1657050"/>
              <a:gd name="connsiteX8-7641" fmla="*/ 953900 w 2540098"/>
              <a:gd name="connsiteY8-7642" fmla="*/ 1553181 h 1657050"/>
              <a:gd name="connsiteX9-7643" fmla="*/ 388429 w 2540098"/>
              <a:gd name="connsiteY9-7644" fmla="*/ 1465919 h 1657050"/>
              <a:gd name="connsiteX10-7645" fmla="*/ 138269 w 2540098"/>
              <a:gd name="connsiteY10-7646" fmla="*/ 1373149 h 1657050"/>
              <a:gd name="connsiteX11-7647" fmla="*/ 231 w 2540098"/>
              <a:gd name="connsiteY11-7648" fmla="*/ 1113332 h 1657050"/>
              <a:gd name="connsiteX12-7649" fmla="*/ 87131 w 2540098"/>
              <a:gd name="connsiteY12-7650" fmla="*/ 800233 h 1657050"/>
              <a:gd name="connsiteX13-7651" fmla="*/ 89506 w 2540098"/>
              <a:gd name="connsiteY13-7652" fmla="*/ 409884 h 1657050"/>
              <a:gd name="connsiteX14-7653" fmla="*/ 395635 w 2540098"/>
              <a:gd name="connsiteY14-7654" fmla="*/ 168992 h 1657050"/>
              <a:gd name="connsiteX15-7655" fmla="*/ 900737 w 2540098"/>
              <a:gd name="connsiteY15-7656" fmla="*/ 218427 h 1657050"/>
              <a:gd name="connsiteX16-7657" fmla="*/ 1348914 w 2540098"/>
              <a:gd name="connsiteY16-7658" fmla="*/ 1364 h 1657050"/>
              <a:gd name="connsiteX17-7659" fmla="*/ 1773298 w 2540098"/>
              <a:gd name="connsiteY17-7660" fmla="*/ 112959 h 1657050"/>
              <a:gd name="connsiteX18-7661" fmla="*/ 2147148 w 2540098"/>
              <a:gd name="connsiteY18-7662" fmla="*/ 35397 h 1657050"/>
              <a:gd name="connsiteX0-7663" fmla="*/ 2147148 w 2540098"/>
              <a:gd name="connsiteY0-7664" fmla="*/ 35397 h 1665828"/>
              <a:gd name="connsiteX1-7665" fmla="*/ 2427981 w 2540098"/>
              <a:gd name="connsiteY1-7666" fmla="*/ 234172 h 1665828"/>
              <a:gd name="connsiteX2-7667" fmla="*/ 2442233 w 2540098"/>
              <a:gd name="connsiteY2-7668" fmla="*/ 572636 h 1665828"/>
              <a:gd name="connsiteX3-7669" fmla="*/ 2534512 w 2540098"/>
              <a:gd name="connsiteY3-7670" fmla="*/ 897437 h 1665828"/>
              <a:gd name="connsiteX4-7671" fmla="*/ 2311503 w 2540098"/>
              <a:gd name="connsiteY4-7672" fmla="*/ 1148639 h 1665828"/>
              <a:gd name="connsiteX5-7673" fmla="*/ 2128950 w 2540098"/>
              <a:gd name="connsiteY5-7674" fmla="*/ 1429238 h 1665828"/>
              <a:gd name="connsiteX6-7675" fmla="*/ 1673332 w 2540098"/>
              <a:gd name="connsiteY6-7676" fmla="*/ 1470222 h 1665828"/>
              <a:gd name="connsiteX7-7677" fmla="*/ 1327657 w 2540098"/>
              <a:gd name="connsiteY7-7678" fmla="*/ 1662464 h 1665828"/>
              <a:gd name="connsiteX8-7679" fmla="*/ 953900 w 2540098"/>
              <a:gd name="connsiteY8-7680" fmla="*/ 1553181 h 1665828"/>
              <a:gd name="connsiteX9-7681" fmla="*/ 388429 w 2540098"/>
              <a:gd name="connsiteY9-7682" fmla="*/ 1465919 h 1665828"/>
              <a:gd name="connsiteX10-7683" fmla="*/ 138269 w 2540098"/>
              <a:gd name="connsiteY10-7684" fmla="*/ 1373149 h 1665828"/>
              <a:gd name="connsiteX11-7685" fmla="*/ 231 w 2540098"/>
              <a:gd name="connsiteY11-7686" fmla="*/ 1113332 h 1665828"/>
              <a:gd name="connsiteX12-7687" fmla="*/ 87131 w 2540098"/>
              <a:gd name="connsiteY12-7688" fmla="*/ 800233 h 1665828"/>
              <a:gd name="connsiteX13-7689" fmla="*/ 89506 w 2540098"/>
              <a:gd name="connsiteY13-7690" fmla="*/ 409884 h 1665828"/>
              <a:gd name="connsiteX14-7691" fmla="*/ 395635 w 2540098"/>
              <a:gd name="connsiteY14-7692" fmla="*/ 168992 h 1665828"/>
              <a:gd name="connsiteX15-7693" fmla="*/ 900737 w 2540098"/>
              <a:gd name="connsiteY15-7694" fmla="*/ 218427 h 1665828"/>
              <a:gd name="connsiteX16-7695" fmla="*/ 1348914 w 2540098"/>
              <a:gd name="connsiteY16-7696" fmla="*/ 1364 h 1665828"/>
              <a:gd name="connsiteX17-7697" fmla="*/ 1773298 w 2540098"/>
              <a:gd name="connsiteY17-7698" fmla="*/ 112959 h 1665828"/>
              <a:gd name="connsiteX18-7699" fmla="*/ 2147148 w 2540098"/>
              <a:gd name="connsiteY18-7700" fmla="*/ 35397 h 1665828"/>
              <a:gd name="connsiteX0-7701" fmla="*/ 2147148 w 2540098"/>
              <a:gd name="connsiteY0-7702" fmla="*/ 35397 h 1660664"/>
              <a:gd name="connsiteX1-7703" fmla="*/ 2427981 w 2540098"/>
              <a:gd name="connsiteY1-7704" fmla="*/ 234172 h 1660664"/>
              <a:gd name="connsiteX2-7705" fmla="*/ 2442233 w 2540098"/>
              <a:gd name="connsiteY2-7706" fmla="*/ 572636 h 1660664"/>
              <a:gd name="connsiteX3-7707" fmla="*/ 2534512 w 2540098"/>
              <a:gd name="connsiteY3-7708" fmla="*/ 897437 h 1660664"/>
              <a:gd name="connsiteX4-7709" fmla="*/ 2311503 w 2540098"/>
              <a:gd name="connsiteY4-7710" fmla="*/ 1148639 h 1660664"/>
              <a:gd name="connsiteX5-7711" fmla="*/ 2128950 w 2540098"/>
              <a:gd name="connsiteY5-7712" fmla="*/ 1429238 h 1660664"/>
              <a:gd name="connsiteX6-7713" fmla="*/ 1673332 w 2540098"/>
              <a:gd name="connsiteY6-7714" fmla="*/ 1470222 h 1660664"/>
              <a:gd name="connsiteX7-7715" fmla="*/ 1321751 w 2540098"/>
              <a:gd name="connsiteY7-7716" fmla="*/ 1656879 h 1660664"/>
              <a:gd name="connsiteX8-7717" fmla="*/ 953900 w 2540098"/>
              <a:gd name="connsiteY8-7718" fmla="*/ 1553181 h 1660664"/>
              <a:gd name="connsiteX9-7719" fmla="*/ 388429 w 2540098"/>
              <a:gd name="connsiteY9-7720" fmla="*/ 1465919 h 1660664"/>
              <a:gd name="connsiteX10-7721" fmla="*/ 138269 w 2540098"/>
              <a:gd name="connsiteY10-7722" fmla="*/ 1373149 h 1660664"/>
              <a:gd name="connsiteX11-7723" fmla="*/ 231 w 2540098"/>
              <a:gd name="connsiteY11-7724" fmla="*/ 1113332 h 1660664"/>
              <a:gd name="connsiteX12-7725" fmla="*/ 87131 w 2540098"/>
              <a:gd name="connsiteY12-7726" fmla="*/ 800233 h 1660664"/>
              <a:gd name="connsiteX13-7727" fmla="*/ 89506 w 2540098"/>
              <a:gd name="connsiteY13-7728" fmla="*/ 409884 h 1660664"/>
              <a:gd name="connsiteX14-7729" fmla="*/ 395635 w 2540098"/>
              <a:gd name="connsiteY14-7730" fmla="*/ 168992 h 1660664"/>
              <a:gd name="connsiteX15-7731" fmla="*/ 900737 w 2540098"/>
              <a:gd name="connsiteY15-7732" fmla="*/ 218427 h 1660664"/>
              <a:gd name="connsiteX16-7733" fmla="*/ 1348914 w 2540098"/>
              <a:gd name="connsiteY16-7734" fmla="*/ 1364 h 1660664"/>
              <a:gd name="connsiteX17-7735" fmla="*/ 1773298 w 2540098"/>
              <a:gd name="connsiteY17-7736" fmla="*/ 112959 h 1660664"/>
              <a:gd name="connsiteX18-7737" fmla="*/ 2147148 w 2540098"/>
              <a:gd name="connsiteY18-7738" fmla="*/ 35397 h 1660664"/>
              <a:gd name="connsiteX0-7739" fmla="*/ 2147148 w 2540098"/>
              <a:gd name="connsiteY0-7740" fmla="*/ 35397 h 1660683"/>
              <a:gd name="connsiteX1-7741" fmla="*/ 2427981 w 2540098"/>
              <a:gd name="connsiteY1-7742" fmla="*/ 234172 h 1660683"/>
              <a:gd name="connsiteX2-7743" fmla="*/ 2442233 w 2540098"/>
              <a:gd name="connsiteY2-7744" fmla="*/ 572636 h 1660683"/>
              <a:gd name="connsiteX3-7745" fmla="*/ 2534512 w 2540098"/>
              <a:gd name="connsiteY3-7746" fmla="*/ 897437 h 1660683"/>
              <a:gd name="connsiteX4-7747" fmla="*/ 2311503 w 2540098"/>
              <a:gd name="connsiteY4-7748" fmla="*/ 1148639 h 1660683"/>
              <a:gd name="connsiteX5-7749" fmla="*/ 2128950 w 2540098"/>
              <a:gd name="connsiteY5-7750" fmla="*/ 1429238 h 1660683"/>
              <a:gd name="connsiteX6-7751" fmla="*/ 1673332 w 2540098"/>
              <a:gd name="connsiteY6-7752" fmla="*/ 1470222 h 1660683"/>
              <a:gd name="connsiteX7-7753" fmla="*/ 1321751 w 2540098"/>
              <a:gd name="connsiteY7-7754" fmla="*/ 1656879 h 1660683"/>
              <a:gd name="connsiteX8-7755" fmla="*/ 953900 w 2540098"/>
              <a:gd name="connsiteY8-7756" fmla="*/ 1553181 h 1660683"/>
              <a:gd name="connsiteX9-7757" fmla="*/ 388429 w 2540098"/>
              <a:gd name="connsiteY9-7758" fmla="*/ 1465919 h 1660683"/>
              <a:gd name="connsiteX10-7759" fmla="*/ 138269 w 2540098"/>
              <a:gd name="connsiteY10-7760" fmla="*/ 1373149 h 1660683"/>
              <a:gd name="connsiteX11-7761" fmla="*/ 231 w 2540098"/>
              <a:gd name="connsiteY11-7762" fmla="*/ 1113332 h 1660683"/>
              <a:gd name="connsiteX12-7763" fmla="*/ 87131 w 2540098"/>
              <a:gd name="connsiteY12-7764" fmla="*/ 800233 h 1660683"/>
              <a:gd name="connsiteX13-7765" fmla="*/ 89506 w 2540098"/>
              <a:gd name="connsiteY13-7766" fmla="*/ 409884 h 1660683"/>
              <a:gd name="connsiteX14-7767" fmla="*/ 395635 w 2540098"/>
              <a:gd name="connsiteY14-7768" fmla="*/ 168992 h 1660683"/>
              <a:gd name="connsiteX15-7769" fmla="*/ 900737 w 2540098"/>
              <a:gd name="connsiteY15-7770" fmla="*/ 218427 h 1660683"/>
              <a:gd name="connsiteX16-7771" fmla="*/ 1348914 w 2540098"/>
              <a:gd name="connsiteY16-7772" fmla="*/ 1364 h 1660683"/>
              <a:gd name="connsiteX17-7773" fmla="*/ 1773298 w 2540098"/>
              <a:gd name="connsiteY17-7774" fmla="*/ 112959 h 1660683"/>
              <a:gd name="connsiteX18-7775" fmla="*/ 2147148 w 2540098"/>
              <a:gd name="connsiteY18-7776" fmla="*/ 35397 h 1660683"/>
              <a:gd name="connsiteX0-7777" fmla="*/ 2138228 w 2531178"/>
              <a:gd name="connsiteY0-7778" fmla="*/ 35397 h 1660683"/>
              <a:gd name="connsiteX1-7779" fmla="*/ 2419061 w 2531178"/>
              <a:gd name="connsiteY1-7780" fmla="*/ 234172 h 1660683"/>
              <a:gd name="connsiteX2-7781" fmla="*/ 2433313 w 2531178"/>
              <a:gd name="connsiteY2-7782" fmla="*/ 572636 h 1660683"/>
              <a:gd name="connsiteX3-7783" fmla="*/ 2525592 w 2531178"/>
              <a:gd name="connsiteY3-7784" fmla="*/ 897437 h 1660683"/>
              <a:gd name="connsiteX4-7785" fmla="*/ 2302583 w 2531178"/>
              <a:gd name="connsiteY4-7786" fmla="*/ 1148639 h 1660683"/>
              <a:gd name="connsiteX5-7787" fmla="*/ 2120030 w 2531178"/>
              <a:gd name="connsiteY5-7788" fmla="*/ 1429238 h 1660683"/>
              <a:gd name="connsiteX6-7789" fmla="*/ 1664412 w 2531178"/>
              <a:gd name="connsiteY6-7790" fmla="*/ 1470222 h 1660683"/>
              <a:gd name="connsiteX7-7791" fmla="*/ 1312831 w 2531178"/>
              <a:gd name="connsiteY7-7792" fmla="*/ 1656879 h 1660683"/>
              <a:gd name="connsiteX8-7793" fmla="*/ 944980 w 2531178"/>
              <a:gd name="connsiteY8-7794" fmla="*/ 1553181 h 1660683"/>
              <a:gd name="connsiteX9-7795" fmla="*/ 379509 w 2531178"/>
              <a:gd name="connsiteY9-7796" fmla="*/ 1465919 h 1660683"/>
              <a:gd name="connsiteX10-7797" fmla="*/ 129349 w 2531178"/>
              <a:gd name="connsiteY10-7798" fmla="*/ 1373149 h 1660683"/>
              <a:gd name="connsiteX11-7799" fmla="*/ 547 w 2531178"/>
              <a:gd name="connsiteY11-7800" fmla="*/ 1156305 h 1660683"/>
              <a:gd name="connsiteX12-7801" fmla="*/ 78211 w 2531178"/>
              <a:gd name="connsiteY12-7802" fmla="*/ 800233 h 1660683"/>
              <a:gd name="connsiteX13-7803" fmla="*/ 80586 w 2531178"/>
              <a:gd name="connsiteY13-7804" fmla="*/ 409884 h 1660683"/>
              <a:gd name="connsiteX14-7805" fmla="*/ 386715 w 2531178"/>
              <a:gd name="connsiteY14-7806" fmla="*/ 168992 h 1660683"/>
              <a:gd name="connsiteX15-7807" fmla="*/ 891817 w 2531178"/>
              <a:gd name="connsiteY15-7808" fmla="*/ 218427 h 1660683"/>
              <a:gd name="connsiteX16-7809" fmla="*/ 1339994 w 2531178"/>
              <a:gd name="connsiteY16-7810" fmla="*/ 1364 h 1660683"/>
              <a:gd name="connsiteX17-7811" fmla="*/ 1764378 w 2531178"/>
              <a:gd name="connsiteY17-7812" fmla="*/ 112959 h 1660683"/>
              <a:gd name="connsiteX18-7813" fmla="*/ 2138228 w 2531178"/>
              <a:gd name="connsiteY18-7814" fmla="*/ 35397 h 1660683"/>
              <a:gd name="connsiteX0-7815" fmla="*/ 2140068 w 2533018"/>
              <a:gd name="connsiteY0-7816" fmla="*/ 35397 h 1660683"/>
              <a:gd name="connsiteX1-7817" fmla="*/ 2420901 w 2533018"/>
              <a:gd name="connsiteY1-7818" fmla="*/ 234172 h 1660683"/>
              <a:gd name="connsiteX2-7819" fmla="*/ 2435153 w 2533018"/>
              <a:gd name="connsiteY2-7820" fmla="*/ 572636 h 1660683"/>
              <a:gd name="connsiteX3-7821" fmla="*/ 2527432 w 2533018"/>
              <a:gd name="connsiteY3-7822" fmla="*/ 897437 h 1660683"/>
              <a:gd name="connsiteX4-7823" fmla="*/ 2304423 w 2533018"/>
              <a:gd name="connsiteY4-7824" fmla="*/ 1148639 h 1660683"/>
              <a:gd name="connsiteX5-7825" fmla="*/ 2121870 w 2533018"/>
              <a:gd name="connsiteY5-7826" fmla="*/ 1429238 h 1660683"/>
              <a:gd name="connsiteX6-7827" fmla="*/ 1666252 w 2533018"/>
              <a:gd name="connsiteY6-7828" fmla="*/ 1470222 h 1660683"/>
              <a:gd name="connsiteX7-7829" fmla="*/ 1314671 w 2533018"/>
              <a:gd name="connsiteY7-7830" fmla="*/ 1656879 h 1660683"/>
              <a:gd name="connsiteX8-7831" fmla="*/ 946820 w 2533018"/>
              <a:gd name="connsiteY8-7832" fmla="*/ 1553181 h 1660683"/>
              <a:gd name="connsiteX9-7833" fmla="*/ 381349 w 2533018"/>
              <a:gd name="connsiteY9-7834" fmla="*/ 1465919 h 1660683"/>
              <a:gd name="connsiteX10-7835" fmla="*/ 131189 w 2533018"/>
              <a:gd name="connsiteY10-7836" fmla="*/ 1373149 h 1660683"/>
              <a:gd name="connsiteX11-7837" fmla="*/ 444 w 2533018"/>
              <a:gd name="connsiteY11-7838" fmla="*/ 1134495 h 1660683"/>
              <a:gd name="connsiteX12-7839" fmla="*/ 80051 w 2533018"/>
              <a:gd name="connsiteY12-7840" fmla="*/ 800233 h 1660683"/>
              <a:gd name="connsiteX13-7841" fmla="*/ 82426 w 2533018"/>
              <a:gd name="connsiteY13-7842" fmla="*/ 409884 h 1660683"/>
              <a:gd name="connsiteX14-7843" fmla="*/ 388555 w 2533018"/>
              <a:gd name="connsiteY14-7844" fmla="*/ 168992 h 1660683"/>
              <a:gd name="connsiteX15-7845" fmla="*/ 893657 w 2533018"/>
              <a:gd name="connsiteY15-7846" fmla="*/ 218427 h 1660683"/>
              <a:gd name="connsiteX16-7847" fmla="*/ 1341834 w 2533018"/>
              <a:gd name="connsiteY16-7848" fmla="*/ 1364 h 1660683"/>
              <a:gd name="connsiteX17-7849" fmla="*/ 1766218 w 2533018"/>
              <a:gd name="connsiteY17-7850" fmla="*/ 112959 h 1660683"/>
              <a:gd name="connsiteX18-7851" fmla="*/ 2140068 w 2533018"/>
              <a:gd name="connsiteY18-7852" fmla="*/ 35397 h 1660683"/>
              <a:gd name="connsiteX0-7853" fmla="*/ 2142062 w 2535012"/>
              <a:gd name="connsiteY0-7854" fmla="*/ 35397 h 1660683"/>
              <a:gd name="connsiteX1-7855" fmla="*/ 2422895 w 2535012"/>
              <a:gd name="connsiteY1-7856" fmla="*/ 234172 h 1660683"/>
              <a:gd name="connsiteX2-7857" fmla="*/ 2437147 w 2535012"/>
              <a:gd name="connsiteY2-7858" fmla="*/ 572636 h 1660683"/>
              <a:gd name="connsiteX3-7859" fmla="*/ 2529426 w 2535012"/>
              <a:gd name="connsiteY3-7860" fmla="*/ 897437 h 1660683"/>
              <a:gd name="connsiteX4-7861" fmla="*/ 2306417 w 2535012"/>
              <a:gd name="connsiteY4-7862" fmla="*/ 1148639 h 1660683"/>
              <a:gd name="connsiteX5-7863" fmla="*/ 2123864 w 2535012"/>
              <a:gd name="connsiteY5-7864" fmla="*/ 1429238 h 1660683"/>
              <a:gd name="connsiteX6-7865" fmla="*/ 1668246 w 2535012"/>
              <a:gd name="connsiteY6-7866" fmla="*/ 1470222 h 1660683"/>
              <a:gd name="connsiteX7-7867" fmla="*/ 1316665 w 2535012"/>
              <a:gd name="connsiteY7-7868" fmla="*/ 1656879 h 1660683"/>
              <a:gd name="connsiteX8-7869" fmla="*/ 948814 w 2535012"/>
              <a:gd name="connsiteY8-7870" fmla="*/ 1553181 h 1660683"/>
              <a:gd name="connsiteX9-7871" fmla="*/ 383343 w 2535012"/>
              <a:gd name="connsiteY9-7872" fmla="*/ 1465919 h 1660683"/>
              <a:gd name="connsiteX10-7873" fmla="*/ 133183 w 2535012"/>
              <a:gd name="connsiteY10-7874" fmla="*/ 1373149 h 1660683"/>
              <a:gd name="connsiteX11-7875" fmla="*/ 2438 w 2535012"/>
              <a:gd name="connsiteY11-7876" fmla="*/ 1134495 h 1660683"/>
              <a:gd name="connsiteX12-7877" fmla="*/ 82045 w 2535012"/>
              <a:gd name="connsiteY12-7878" fmla="*/ 800233 h 1660683"/>
              <a:gd name="connsiteX13-7879" fmla="*/ 84420 w 2535012"/>
              <a:gd name="connsiteY13-7880" fmla="*/ 409884 h 1660683"/>
              <a:gd name="connsiteX14-7881" fmla="*/ 390549 w 2535012"/>
              <a:gd name="connsiteY14-7882" fmla="*/ 168992 h 1660683"/>
              <a:gd name="connsiteX15-7883" fmla="*/ 895651 w 2535012"/>
              <a:gd name="connsiteY15-7884" fmla="*/ 218427 h 1660683"/>
              <a:gd name="connsiteX16-7885" fmla="*/ 1343828 w 2535012"/>
              <a:gd name="connsiteY16-7886" fmla="*/ 1364 h 1660683"/>
              <a:gd name="connsiteX17-7887" fmla="*/ 1768212 w 2535012"/>
              <a:gd name="connsiteY17-7888" fmla="*/ 112959 h 1660683"/>
              <a:gd name="connsiteX18-7889" fmla="*/ 2142062 w 2535012"/>
              <a:gd name="connsiteY18-7890" fmla="*/ 35397 h 1660683"/>
              <a:gd name="connsiteX0-7891" fmla="*/ 2146351 w 2539301"/>
              <a:gd name="connsiteY0-7892" fmla="*/ 35397 h 1660683"/>
              <a:gd name="connsiteX1-7893" fmla="*/ 2427184 w 2539301"/>
              <a:gd name="connsiteY1-7894" fmla="*/ 234172 h 1660683"/>
              <a:gd name="connsiteX2-7895" fmla="*/ 2441436 w 2539301"/>
              <a:gd name="connsiteY2-7896" fmla="*/ 572636 h 1660683"/>
              <a:gd name="connsiteX3-7897" fmla="*/ 2533715 w 2539301"/>
              <a:gd name="connsiteY3-7898" fmla="*/ 897437 h 1660683"/>
              <a:gd name="connsiteX4-7899" fmla="*/ 2310706 w 2539301"/>
              <a:gd name="connsiteY4-7900" fmla="*/ 1148639 h 1660683"/>
              <a:gd name="connsiteX5-7901" fmla="*/ 2128153 w 2539301"/>
              <a:gd name="connsiteY5-7902" fmla="*/ 1429238 h 1660683"/>
              <a:gd name="connsiteX6-7903" fmla="*/ 1672535 w 2539301"/>
              <a:gd name="connsiteY6-7904" fmla="*/ 1470222 h 1660683"/>
              <a:gd name="connsiteX7-7905" fmla="*/ 1320954 w 2539301"/>
              <a:gd name="connsiteY7-7906" fmla="*/ 1656879 h 1660683"/>
              <a:gd name="connsiteX8-7907" fmla="*/ 953103 w 2539301"/>
              <a:gd name="connsiteY8-7908" fmla="*/ 1553181 h 1660683"/>
              <a:gd name="connsiteX9-7909" fmla="*/ 387632 w 2539301"/>
              <a:gd name="connsiteY9-7910" fmla="*/ 1465919 h 1660683"/>
              <a:gd name="connsiteX10-7911" fmla="*/ 137472 w 2539301"/>
              <a:gd name="connsiteY10-7912" fmla="*/ 1373149 h 1660683"/>
              <a:gd name="connsiteX11-7913" fmla="*/ 6727 w 2539301"/>
              <a:gd name="connsiteY11-7914" fmla="*/ 1134495 h 1660683"/>
              <a:gd name="connsiteX12-7915" fmla="*/ 86334 w 2539301"/>
              <a:gd name="connsiteY12-7916" fmla="*/ 800233 h 1660683"/>
              <a:gd name="connsiteX13-7917" fmla="*/ 88709 w 2539301"/>
              <a:gd name="connsiteY13-7918" fmla="*/ 409884 h 1660683"/>
              <a:gd name="connsiteX14-7919" fmla="*/ 394838 w 2539301"/>
              <a:gd name="connsiteY14-7920" fmla="*/ 168992 h 1660683"/>
              <a:gd name="connsiteX15-7921" fmla="*/ 899940 w 2539301"/>
              <a:gd name="connsiteY15-7922" fmla="*/ 218427 h 1660683"/>
              <a:gd name="connsiteX16-7923" fmla="*/ 1348117 w 2539301"/>
              <a:gd name="connsiteY16-7924" fmla="*/ 1364 h 1660683"/>
              <a:gd name="connsiteX17-7925" fmla="*/ 1772501 w 2539301"/>
              <a:gd name="connsiteY17-7926" fmla="*/ 112959 h 1660683"/>
              <a:gd name="connsiteX18-7927" fmla="*/ 2146351 w 2539301"/>
              <a:gd name="connsiteY18-7928" fmla="*/ 35397 h 1660683"/>
              <a:gd name="connsiteX0-7929" fmla="*/ 2127471 w 2520421"/>
              <a:gd name="connsiteY0-7930" fmla="*/ 35397 h 1660683"/>
              <a:gd name="connsiteX1-7931" fmla="*/ 2408304 w 2520421"/>
              <a:gd name="connsiteY1-7932" fmla="*/ 234172 h 1660683"/>
              <a:gd name="connsiteX2-7933" fmla="*/ 2422556 w 2520421"/>
              <a:gd name="connsiteY2-7934" fmla="*/ 572636 h 1660683"/>
              <a:gd name="connsiteX3-7935" fmla="*/ 2514835 w 2520421"/>
              <a:gd name="connsiteY3-7936" fmla="*/ 897437 h 1660683"/>
              <a:gd name="connsiteX4-7937" fmla="*/ 2291826 w 2520421"/>
              <a:gd name="connsiteY4-7938" fmla="*/ 1148639 h 1660683"/>
              <a:gd name="connsiteX5-7939" fmla="*/ 2109273 w 2520421"/>
              <a:gd name="connsiteY5-7940" fmla="*/ 1429238 h 1660683"/>
              <a:gd name="connsiteX6-7941" fmla="*/ 1653655 w 2520421"/>
              <a:gd name="connsiteY6-7942" fmla="*/ 1470222 h 1660683"/>
              <a:gd name="connsiteX7-7943" fmla="*/ 1302074 w 2520421"/>
              <a:gd name="connsiteY7-7944" fmla="*/ 1656879 h 1660683"/>
              <a:gd name="connsiteX8-7945" fmla="*/ 934223 w 2520421"/>
              <a:gd name="connsiteY8-7946" fmla="*/ 1553181 h 1660683"/>
              <a:gd name="connsiteX9-7947" fmla="*/ 368752 w 2520421"/>
              <a:gd name="connsiteY9-7948" fmla="*/ 1465919 h 1660683"/>
              <a:gd name="connsiteX10-7949" fmla="*/ 118592 w 2520421"/>
              <a:gd name="connsiteY10-7950" fmla="*/ 1373149 h 1660683"/>
              <a:gd name="connsiteX11-7951" fmla="*/ 11926 w 2520421"/>
              <a:gd name="connsiteY11-7952" fmla="*/ 1131586 h 1660683"/>
              <a:gd name="connsiteX12-7953" fmla="*/ 67454 w 2520421"/>
              <a:gd name="connsiteY12-7954" fmla="*/ 800233 h 1660683"/>
              <a:gd name="connsiteX13-7955" fmla="*/ 69829 w 2520421"/>
              <a:gd name="connsiteY13-7956" fmla="*/ 409884 h 1660683"/>
              <a:gd name="connsiteX14-7957" fmla="*/ 375958 w 2520421"/>
              <a:gd name="connsiteY14-7958" fmla="*/ 168992 h 1660683"/>
              <a:gd name="connsiteX15-7959" fmla="*/ 881060 w 2520421"/>
              <a:gd name="connsiteY15-7960" fmla="*/ 218427 h 1660683"/>
              <a:gd name="connsiteX16-7961" fmla="*/ 1329237 w 2520421"/>
              <a:gd name="connsiteY16-7962" fmla="*/ 1364 h 1660683"/>
              <a:gd name="connsiteX17-7963" fmla="*/ 1753621 w 2520421"/>
              <a:gd name="connsiteY17-7964" fmla="*/ 112959 h 1660683"/>
              <a:gd name="connsiteX18-7965" fmla="*/ 2127471 w 2520421"/>
              <a:gd name="connsiteY18-7966" fmla="*/ 35397 h 1660683"/>
              <a:gd name="connsiteX0-7967" fmla="*/ 2133531 w 2526481"/>
              <a:gd name="connsiteY0-7968" fmla="*/ 35397 h 1660683"/>
              <a:gd name="connsiteX1-7969" fmla="*/ 2414364 w 2526481"/>
              <a:gd name="connsiteY1-7970" fmla="*/ 234172 h 1660683"/>
              <a:gd name="connsiteX2-7971" fmla="*/ 2428616 w 2526481"/>
              <a:gd name="connsiteY2-7972" fmla="*/ 572636 h 1660683"/>
              <a:gd name="connsiteX3-7973" fmla="*/ 2520895 w 2526481"/>
              <a:gd name="connsiteY3-7974" fmla="*/ 897437 h 1660683"/>
              <a:gd name="connsiteX4-7975" fmla="*/ 2297886 w 2526481"/>
              <a:gd name="connsiteY4-7976" fmla="*/ 1148639 h 1660683"/>
              <a:gd name="connsiteX5-7977" fmla="*/ 2115333 w 2526481"/>
              <a:gd name="connsiteY5-7978" fmla="*/ 1429238 h 1660683"/>
              <a:gd name="connsiteX6-7979" fmla="*/ 1659715 w 2526481"/>
              <a:gd name="connsiteY6-7980" fmla="*/ 1470222 h 1660683"/>
              <a:gd name="connsiteX7-7981" fmla="*/ 1308134 w 2526481"/>
              <a:gd name="connsiteY7-7982" fmla="*/ 1656879 h 1660683"/>
              <a:gd name="connsiteX8-7983" fmla="*/ 940283 w 2526481"/>
              <a:gd name="connsiteY8-7984" fmla="*/ 1553181 h 1660683"/>
              <a:gd name="connsiteX9-7985" fmla="*/ 374812 w 2526481"/>
              <a:gd name="connsiteY9-7986" fmla="*/ 1465919 h 1660683"/>
              <a:gd name="connsiteX10-7987" fmla="*/ 124652 w 2526481"/>
              <a:gd name="connsiteY10-7988" fmla="*/ 1373149 h 1660683"/>
              <a:gd name="connsiteX11-7989" fmla="*/ 9682 w 2526481"/>
              <a:gd name="connsiteY11-7990" fmla="*/ 1129440 h 1660683"/>
              <a:gd name="connsiteX12-7991" fmla="*/ 73514 w 2526481"/>
              <a:gd name="connsiteY12-7992" fmla="*/ 800233 h 1660683"/>
              <a:gd name="connsiteX13-7993" fmla="*/ 75889 w 2526481"/>
              <a:gd name="connsiteY13-7994" fmla="*/ 409884 h 1660683"/>
              <a:gd name="connsiteX14-7995" fmla="*/ 382018 w 2526481"/>
              <a:gd name="connsiteY14-7996" fmla="*/ 168992 h 1660683"/>
              <a:gd name="connsiteX15-7997" fmla="*/ 887120 w 2526481"/>
              <a:gd name="connsiteY15-7998" fmla="*/ 218427 h 1660683"/>
              <a:gd name="connsiteX16-7999" fmla="*/ 1335297 w 2526481"/>
              <a:gd name="connsiteY16-8000" fmla="*/ 1364 h 1660683"/>
              <a:gd name="connsiteX17-8001" fmla="*/ 1759681 w 2526481"/>
              <a:gd name="connsiteY17-8002" fmla="*/ 112959 h 1660683"/>
              <a:gd name="connsiteX18-8003" fmla="*/ 2133531 w 2526481"/>
              <a:gd name="connsiteY18-8004" fmla="*/ 35397 h 1660683"/>
              <a:gd name="connsiteX0-8005" fmla="*/ 2138527 w 2531477"/>
              <a:gd name="connsiteY0-8006" fmla="*/ 35397 h 1660683"/>
              <a:gd name="connsiteX1-8007" fmla="*/ 2419360 w 2531477"/>
              <a:gd name="connsiteY1-8008" fmla="*/ 234172 h 1660683"/>
              <a:gd name="connsiteX2-8009" fmla="*/ 2433612 w 2531477"/>
              <a:gd name="connsiteY2-8010" fmla="*/ 572636 h 1660683"/>
              <a:gd name="connsiteX3-8011" fmla="*/ 2525891 w 2531477"/>
              <a:gd name="connsiteY3-8012" fmla="*/ 897437 h 1660683"/>
              <a:gd name="connsiteX4-8013" fmla="*/ 2302882 w 2531477"/>
              <a:gd name="connsiteY4-8014" fmla="*/ 1148639 h 1660683"/>
              <a:gd name="connsiteX5-8015" fmla="*/ 2120329 w 2531477"/>
              <a:gd name="connsiteY5-8016" fmla="*/ 1429238 h 1660683"/>
              <a:gd name="connsiteX6-8017" fmla="*/ 1664711 w 2531477"/>
              <a:gd name="connsiteY6-8018" fmla="*/ 1470222 h 1660683"/>
              <a:gd name="connsiteX7-8019" fmla="*/ 1313130 w 2531477"/>
              <a:gd name="connsiteY7-8020" fmla="*/ 1656879 h 1660683"/>
              <a:gd name="connsiteX8-8021" fmla="*/ 945279 w 2531477"/>
              <a:gd name="connsiteY8-8022" fmla="*/ 1553181 h 1660683"/>
              <a:gd name="connsiteX9-8023" fmla="*/ 379808 w 2531477"/>
              <a:gd name="connsiteY9-8024" fmla="*/ 1465919 h 1660683"/>
              <a:gd name="connsiteX10-8025" fmla="*/ 129648 w 2531477"/>
              <a:gd name="connsiteY10-8026" fmla="*/ 1373149 h 1660683"/>
              <a:gd name="connsiteX11-8027" fmla="*/ 14678 w 2531477"/>
              <a:gd name="connsiteY11-8028" fmla="*/ 1129440 h 1660683"/>
              <a:gd name="connsiteX12-8029" fmla="*/ 78510 w 2531477"/>
              <a:gd name="connsiteY12-8030" fmla="*/ 800233 h 1660683"/>
              <a:gd name="connsiteX13-8031" fmla="*/ 80885 w 2531477"/>
              <a:gd name="connsiteY13-8032" fmla="*/ 409884 h 1660683"/>
              <a:gd name="connsiteX14-8033" fmla="*/ 387014 w 2531477"/>
              <a:gd name="connsiteY14-8034" fmla="*/ 168992 h 1660683"/>
              <a:gd name="connsiteX15-8035" fmla="*/ 892116 w 2531477"/>
              <a:gd name="connsiteY15-8036" fmla="*/ 218427 h 1660683"/>
              <a:gd name="connsiteX16-8037" fmla="*/ 1340293 w 2531477"/>
              <a:gd name="connsiteY16-8038" fmla="*/ 1364 h 1660683"/>
              <a:gd name="connsiteX17-8039" fmla="*/ 1764677 w 2531477"/>
              <a:gd name="connsiteY17-8040" fmla="*/ 112959 h 1660683"/>
              <a:gd name="connsiteX18-8041" fmla="*/ 2138527 w 2531477"/>
              <a:gd name="connsiteY18-8042" fmla="*/ 35397 h 1660683"/>
              <a:gd name="connsiteX0-8043" fmla="*/ 2134965 w 2527915"/>
              <a:gd name="connsiteY0-8044" fmla="*/ 35397 h 1660683"/>
              <a:gd name="connsiteX1-8045" fmla="*/ 2415798 w 2527915"/>
              <a:gd name="connsiteY1-8046" fmla="*/ 234172 h 1660683"/>
              <a:gd name="connsiteX2-8047" fmla="*/ 2430050 w 2527915"/>
              <a:gd name="connsiteY2-8048" fmla="*/ 572636 h 1660683"/>
              <a:gd name="connsiteX3-8049" fmla="*/ 2522329 w 2527915"/>
              <a:gd name="connsiteY3-8050" fmla="*/ 897437 h 1660683"/>
              <a:gd name="connsiteX4-8051" fmla="*/ 2299320 w 2527915"/>
              <a:gd name="connsiteY4-8052" fmla="*/ 1148639 h 1660683"/>
              <a:gd name="connsiteX5-8053" fmla="*/ 2116767 w 2527915"/>
              <a:gd name="connsiteY5-8054" fmla="*/ 1429238 h 1660683"/>
              <a:gd name="connsiteX6-8055" fmla="*/ 1661149 w 2527915"/>
              <a:gd name="connsiteY6-8056" fmla="*/ 1470222 h 1660683"/>
              <a:gd name="connsiteX7-8057" fmla="*/ 1309568 w 2527915"/>
              <a:gd name="connsiteY7-8058" fmla="*/ 1656879 h 1660683"/>
              <a:gd name="connsiteX8-8059" fmla="*/ 941717 w 2527915"/>
              <a:gd name="connsiteY8-8060" fmla="*/ 1553181 h 1660683"/>
              <a:gd name="connsiteX9-8061" fmla="*/ 376246 w 2527915"/>
              <a:gd name="connsiteY9-8062" fmla="*/ 1465919 h 1660683"/>
              <a:gd name="connsiteX10-8063" fmla="*/ 126086 w 2527915"/>
              <a:gd name="connsiteY10-8064" fmla="*/ 1373149 h 1660683"/>
              <a:gd name="connsiteX11-8065" fmla="*/ 11116 w 2527915"/>
              <a:gd name="connsiteY11-8066" fmla="*/ 1129440 h 1660683"/>
              <a:gd name="connsiteX12-8067" fmla="*/ 74948 w 2527915"/>
              <a:gd name="connsiteY12-8068" fmla="*/ 800233 h 1660683"/>
              <a:gd name="connsiteX13-8069" fmla="*/ 77323 w 2527915"/>
              <a:gd name="connsiteY13-8070" fmla="*/ 409884 h 1660683"/>
              <a:gd name="connsiteX14-8071" fmla="*/ 383452 w 2527915"/>
              <a:gd name="connsiteY14-8072" fmla="*/ 168992 h 1660683"/>
              <a:gd name="connsiteX15-8073" fmla="*/ 888554 w 2527915"/>
              <a:gd name="connsiteY15-8074" fmla="*/ 218427 h 1660683"/>
              <a:gd name="connsiteX16-8075" fmla="*/ 1336731 w 2527915"/>
              <a:gd name="connsiteY16-8076" fmla="*/ 1364 h 1660683"/>
              <a:gd name="connsiteX17-8077" fmla="*/ 1761115 w 2527915"/>
              <a:gd name="connsiteY17-8078" fmla="*/ 112959 h 1660683"/>
              <a:gd name="connsiteX18-8079" fmla="*/ 2134965 w 2527915"/>
              <a:gd name="connsiteY18-8080" fmla="*/ 35397 h 1660683"/>
              <a:gd name="connsiteX0-8081" fmla="*/ 2129268 w 2522218"/>
              <a:gd name="connsiteY0-8082" fmla="*/ 35397 h 1660683"/>
              <a:gd name="connsiteX1-8083" fmla="*/ 2410101 w 2522218"/>
              <a:gd name="connsiteY1-8084" fmla="*/ 234172 h 1660683"/>
              <a:gd name="connsiteX2-8085" fmla="*/ 2424353 w 2522218"/>
              <a:gd name="connsiteY2-8086" fmla="*/ 572636 h 1660683"/>
              <a:gd name="connsiteX3-8087" fmla="*/ 2516632 w 2522218"/>
              <a:gd name="connsiteY3-8088" fmla="*/ 897437 h 1660683"/>
              <a:gd name="connsiteX4-8089" fmla="*/ 2293623 w 2522218"/>
              <a:gd name="connsiteY4-8090" fmla="*/ 1148639 h 1660683"/>
              <a:gd name="connsiteX5-8091" fmla="*/ 2111070 w 2522218"/>
              <a:gd name="connsiteY5-8092" fmla="*/ 1429238 h 1660683"/>
              <a:gd name="connsiteX6-8093" fmla="*/ 1655452 w 2522218"/>
              <a:gd name="connsiteY6-8094" fmla="*/ 1470222 h 1660683"/>
              <a:gd name="connsiteX7-8095" fmla="*/ 1303871 w 2522218"/>
              <a:gd name="connsiteY7-8096" fmla="*/ 1656879 h 1660683"/>
              <a:gd name="connsiteX8-8097" fmla="*/ 936020 w 2522218"/>
              <a:gd name="connsiteY8-8098" fmla="*/ 1553181 h 1660683"/>
              <a:gd name="connsiteX9-8099" fmla="*/ 370549 w 2522218"/>
              <a:gd name="connsiteY9-8100" fmla="*/ 1465919 h 1660683"/>
              <a:gd name="connsiteX10-8101" fmla="*/ 121122 w 2522218"/>
              <a:gd name="connsiteY10-8102" fmla="*/ 1351016 h 1660683"/>
              <a:gd name="connsiteX11-8103" fmla="*/ 5419 w 2522218"/>
              <a:gd name="connsiteY11-8104" fmla="*/ 1129440 h 1660683"/>
              <a:gd name="connsiteX12-8105" fmla="*/ 69251 w 2522218"/>
              <a:gd name="connsiteY12-8106" fmla="*/ 800233 h 1660683"/>
              <a:gd name="connsiteX13-8107" fmla="*/ 71626 w 2522218"/>
              <a:gd name="connsiteY13-8108" fmla="*/ 409884 h 1660683"/>
              <a:gd name="connsiteX14-8109" fmla="*/ 377755 w 2522218"/>
              <a:gd name="connsiteY14-8110" fmla="*/ 168992 h 1660683"/>
              <a:gd name="connsiteX15-8111" fmla="*/ 882857 w 2522218"/>
              <a:gd name="connsiteY15-8112" fmla="*/ 218427 h 1660683"/>
              <a:gd name="connsiteX16-8113" fmla="*/ 1331034 w 2522218"/>
              <a:gd name="connsiteY16-8114" fmla="*/ 1364 h 1660683"/>
              <a:gd name="connsiteX17-8115" fmla="*/ 1755418 w 2522218"/>
              <a:gd name="connsiteY17-8116" fmla="*/ 112959 h 1660683"/>
              <a:gd name="connsiteX18-8117" fmla="*/ 2129268 w 2522218"/>
              <a:gd name="connsiteY18-8118" fmla="*/ 35397 h 1660683"/>
              <a:gd name="connsiteX0-8119" fmla="*/ 2144638 w 2537588"/>
              <a:gd name="connsiteY0-8120" fmla="*/ 35397 h 1660683"/>
              <a:gd name="connsiteX1-8121" fmla="*/ 2425471 w 2537588"/>
              <a:gd name="connsiteY1-8122" fmla="*/ 234172 h 1660683"/>
              <a:gd name="connsiteX2-8123" fmla="*/ 2439723 w 2537588"/>
              <a:gd name="connsiteY2-8124" fmla="*/ 572636 h 1660683"/>
              <a:gd name="connsiteX3-8125" fmla="*/ 2532002 w 2537588"/>
              <a:gd name="connsiteY3-8126" fmla="*/ 897437 h 1660683"/>
              <a:gd name="connsiteX4-8127" fmla="*/ 2308993 w 2537588"/>
              <a:gd name="connsiteY4-8128" fmla="*/ 1148639 h 1660683"/>
              <a:gd name="connsiteX5-8129" fmla="*/ 2126440 w 2537588"/>
              <a:gd name="connsiteY5-8130" fmla="*/ 1429238 h 1660683"/>
              <a:gd name="connsiteX6-8131" fmla="*/ 1670822 w 2537588"/>
              <a:gd name="connsiteY6-8132" fmla="*/ 1470222 h 1660683"/>
              <a:gd name="connsiteX7-8133" fmla="*/ 1319241 w 2537588"/>
              <a:gd name="connsiteY7-8134" fmla="*/ 1656879 h 1660683"/>
              <a:gd name="connsiteX8-8135" fmla="*/ 951390 w 2537588"/>
              <a:gd name="connsiteY8-8136" fmla="*/ 1553181 h 1660683"/>
              <a:gd name="connsiteX9-8137" fmla="*/ 385919 w 2537588"/>
              <a:gd name="connsiteY9-8138" fmla="*/ 1465919 h 1660683"/>
              <a:gd name="connsiteX10-8139" fmla="*/ 136492 w 2537588"/>
              <a:gd name="connsiteY10-8140" fmla="*/ 1351016 h 1660683"/>
              <a:gd name="connsiteX11-8141" fmla="*/ 2616 w 2537588"/>
              <a:gd name="connsiteY11-8142" fmla="*/ 1137934 h 1660683"/>
              <a:gd name="connsiteX12-8143" fmla="*/ 84621 w 2537588"/>
              <a:gd name="connsiteY12-8144" fmla="*/ 800233 h 1660683"/>
              <a:gd name="connsiteX13-8145" fmla="*/ 86996 w 2537588"/>
              <a:gd name="connsiteY13-8146" fmla="*/ 409884 h 1660683"/>
              <a:gd name="connsiteX14-8147" fmla="*/ 393125 w 2537588"/>
              <a:gd name="connsiteY14-8148" fmla="*/ 168992 h 1660683"/>
              <a:gd name="connsiteX15-8149" fmla="*/ 898227 w 2537588"/>
              <a:gd name="connsiteY15-8150" fmla="*/ 218427 h 1660683"/>
              <a:gd name="connsiteX16-8151" fmla="*/ 1346404 w 2537588"/>
              <a:gd name="connsiteY16-8152" fmla="*/ 1364 h 1660683"/>
              <a:gd name="connsiteX17-8153" fmla="*/ 1770788 w 2537588"/>
              <a:gd name="connsiteY17-8154" fmla="*/ 112959 h 1660683"/>
              <a:gd name="connsiteX18-8155" fmla="*/ 2144638 w 2537588"/>
              <a:gd name="connsiteY18-8156" fmla="*/ 35397 h 1660683"/>
              <a:gd name="connsiteX0-8157" fmla="*/ 2144742 w 2537692"/>
              <a:gd name="connsiteY0-8158" fmla="*/ 35397 h 1660683"/>
              <a:gd name="connsiteX1-8159" fmla="*/ 2425575 w 2537692"/>
              <a:gd name="connsiteY1-8160" fmla="*/ 234172 h 1660683"/>
              <a:gd name="connsiteX2-8161" fmla="*/ 2439827 w 2537692"/>
              <a:gd name="connsiteY2-8162" fmla="*/ 572636 h 1660683"/>
              <a:gd name="connsiteX3-8163" fmla="*/ 2532106 w 2537692"/>
              <a:gd name="connsiteY3-8164" fmla="*/ 897437 h 1660683"/>
              <a:gd name="connsiteX4-8165" fmla="*/ 2309097 w 2537692"/>
              <a:gd name="connsiteY4-8166" fmla="*/ 1148639 h 1660683"/>
              <a:gd name="connsiteX5-8167" fmla="*/ 2126544 w 2537692"/>
              <a:gd name="connsiteY5-8168" fmla="*/ 1429238 h 1660683"/>
              <a:gd name="connsiteX6-8169" fmla="*/ 1670926 w 2537692"/>
              <a:gd name="connsiteY6-8170" fmla="*/ 1470222 h 1660683"/>
              <a:gd name="connsiteX7-8171" fmla="*/ 1319345 w 2537692"/>
              <a:gd name="connsiteY7-8172" fmla="*/ 1656879 h 1660683"/>
              <a:gd name="connsiteX8-8173" fmla="*/ 951494 w 2537692"/>
              <a:gd name="connsiteY8-8174" fmla="*/ 1553181 h 1660683"/>
              <a:gd name="connsiteX9-8175" fmla="*/ 386023 w 2537692"/>
              <a:gd name="connsiteY9-8176" fmla="*/ 1465919 h 1660683"/>
              <a:gd name="connsiteX10-8177" fmla="*/ 136596 w 2537692"/>
              <a:gd name="connsiteY10-8178" fmla="*/ 1351016 h 1660683"/>
              <a:gd name="connsiteX11-8179" fmla="*/ 2720 w 2537692"/>
              <a:gd name="connsiteY11-8180" fmla="*/ 1137934 h 1660683"/>
              <a:gd name="connsiteX12-8181" fmla="*/ 84725 w 2537692"/>
              <a:gd name="connsiteY12-8182" fmla="*/ 800233 h 1660683"/>
              <a:gd name="connsiteX13-8183" fmla="*/ 87100 w 2537692"/>
              <a:gd name="connsiteY13-8184" fmla="*/ 409884 h 1660683"/>
              <a:gd name="connsiteX14-8185" fmla="*/ 393229 w 2537692"/>
              <a:gd name="connsiteY14-8186" fmla="*/ 168992 h 1660683"/>
              <a:gd name="connsiteX15-8187" fmla="*/ 898331 w 2537692"/>
              <a:gd name="connsiteY15-8188" fmla="*/ 218427 h 1660683"/>
              <a:gd name="connsiteX16-8189" fmla="*/ 1346508 w 2537692"/>
              <a:gd name="connsiteY16-8190" fmla="*/ 1364 h 1660683"/>
              <a:gd name="connsiteX17-8191" fmla="*/ 1770892 w 2537692"/>
              <a:gd name="connsiteY17-8192" fmla="*/ 112959 h 1660683"/>
              <a:gd name="connsiteX18-8193" fmla="*/ 2144742 w 2537692"/>
              <a:gd name="connsiteY18-8194" fmla="*/ 35397 h 1660683"/>
              <a:gd name="connsiteX0-8195" fmla="*/ 2144889 w 2537839"/>
              <a:gd name="connsiteY0-8196" fmla="*/ 35397 h 1660683"/>
              <a:gd name="connsiteX1-8197" fmla="*/ 2425722 w 2537839"/>
              <a:gd name="connsiteY1-8198" fmla="*/ 234172 h 1660683"/>
              <a:gd name="connsiteX2-8199" fmla="*/ 2439974 w 2537839"/>
              <a:gd name="connsiteY2-8200" fmla="*/ 572636 h 1660683"/>
              <a:gd name="connsiteX3-8201" fmla="*/ 2532253 w 2537839"/>
              <a:gd name="connsiteY3-8202" fmla="*/ 897437 h 1660683"/>
              <a:gd name="connsiteX4-8203" fmla="*/ 2309244 w 2537839"/>
              <a:gd name="connsiteY4-8204" fmla="*/ 1148639 h 1660683"/>
              <a:gd name="connsiteX5-8205" fmla="*/ 2126691 w 2537839"/>
              <a:gd name="connsiteY5-8206" fmla="*/ 1429238 h 1660683"/>
              <a:gd name="connsiteX6-8207" fmla="*/ 1671073 w 2537839"/>
              <a:gd name="connsiteY6-8208" fmla="*/ 1470222 h 1660683"/>
              <a:gd name="connsiteX7-8209" fmla="*/ 1319492 w 2537839"/>
              <a:gd name="connsiteY7-8210" fmla="*/ 1656879 h 1660683"/>
              <a:gd name="connsiteX8-8211" fmla="*/ 951641 w 2537839"/>
              <a:gd name="connsiteY8-8212" fmla="*/ 1553181 h 1660683"/>
              <a:gd name="connsiteX9-8213" fmla="*/ 386170 w 2537839"/>
              <a:gd name="connsiteY9-8214" fmla="*/ 1465919 h 1660683"/>
              <a:gd name="connsiteX10-8215" fmla="*/ 136743 w 2537839"/>
              <a:gd name="connsiteY10-8216" fmla="*/ 1351016 h 1660683"/>
              <a:gd name="connsiteX11-8217" fmla="*/ 2867 w 2537839"/>
              <a:gd name="connsiteY11-8218" fmla="*/ 1137934 h 1660683"/>
              <a:gd name="connsiteX12-8219" fmla="*/ 83307 w 2537839"/>
              <a:gd name="connsiteY12-8220" fmla="*/ 813019 h 1660683"/>
              <a:gd name="connsiteX13-8221" fmla="*/ 87247 w 2537839"/>
              <a:gd name="connsiteY13-8222" fmla="*/ 409884 h 1660683"/>
              <a:gd name="connsiteX14-8223" fmla="*/ 393376 w 2537839"/>
              <a:gd name="connsiteY14-8224" fmla="*/ 168992 h 1660683"/>
              <a:gd name="connsiteX15-8225" fmla="*/ 898478 w 2537839"/>
              <a:gd name="connsiteY15-8226" fmla="*/ 218427 h 1660683"/>
              <a:gd name="connsiteX16-8227" fmla="*/ 1346655 w 2537839"/>
              <a:gd name="connsiteY16-8228" fmla="*/ 1364 h 1660683"/>
              <a:gd name="connsiteX17-8229" fmla="*/ 1771039 w 2537839"/>
              <a:gd name="connsiteY17-8230" fmla="*/ 112959 h 1660683"/>
              <a:gd name="connsiteX18-8231" fmla="*/ 2144889 w 2537839"/>
              <a:gd name="connsiteY18-8232" fmla="*/ 35397 h 1660683"/>
              <a:gd name="connsiteX0-8233" fmla="*/ 2144889 w 2537839"/>
              <a:gd name="connsiteY0-8234" fmla="*/ 35397 h 1660683"/>
              <a:gd name="connsiteX1-8235" fmla="*/ 2425722 w 2537839"/>
              <a:gd name="connsiteY1-8236" fmla="*/ 234172 h 1660683"/>
              <a:gd name="connsiteX2-8237" fmla="*/ 2439974 w 2537839"/>
              <a:gd name="connsiteY2-8238" fmla="*/ 572636 h 1660683"/>
              <a:gd name="connsiteX3-8239" fmla="*/ 2532253 w 2537839"/>
              <a:gd name="connsiteY3-8240" fmla="*/ 897437 h 1660683"/>
              <a:gd name="connsiteX4-8241" fmla="*/ 2309244 w 2537839"/>
              <a:gd name="connsiteY4-8242" fmla="*/ 1148639 h 1660683"/>
              <a:gd name="connsiteX5-8243" fmla="*/ 2126691 w 2537839"/>
              <a:gd name="connsiteY5-8244" fmla="*/ 1429238 h 1660683"/>
              <a:gd name="connsiteX6-8245" fmla="*/ 1671073 w 2537839"/>
              <a:gd name="connsiteY6-8246" fmla="*/ 1470222 h 1660683"/>
              <a:gd name="connsiteX7-8247" fmla="*/ 1319492 w 2537839"/>
              <a:gd name="connsiteY7-8248" fmla="*/ 1656879 h 1660683"/>
              <a:gd name="connsiteX8-8249" fmla="*/ 951641 w 2537839"/>
              <a:gd name="connsiteY8-8250" fmla="*/ 1553181 h 1660683"/>
              <a:gd name="connsiteX9-8251" fmla="*/ 386170 w 2537839"/>
              <a:gd name="connsiteY9-8252" fmla="*/ 1465919 h 1660683"/>
              <a:gd name="connsiteX10-8253" fmla="*/ 136743 w 2537839"/>
              <a:gd name="connsiteY10-8254" fmla="*/ 1351016 h 1660683"/>
              <a:gd name="connsiteX11-8255" fmla="*/ 2867 w 2537839"/>
              <a:gd name="connsiteY11-8256" fmla="*/ 1137934 h 1660683"/>
              <a:gd name="connsiteX12-8257" fmla="*/ 83307 w 2537839"/>
              <a:gd name="connsiteY12-8258" fmla="*/ 813019 h 1660683"/>
              <a:gd name="connsiteX13-8259" fmla="*/ 87247 w 2537839"/>
              <a:gd name="connsiteY13-8260" fmla="*/ 409884 h 1660683"/>
              <a:gd name="connsiteX14-8261" fmla="*/ 393376 w 2537839"/>
              <a:gd name="connsiteY14-8262" fmla="*/ 168992 h 1660683"/>
              <a:gd name="connsiteX15-8263" fmla="*/ 898478 w 2537839"/>
              <a:gd name="connsiteY15-8264" fmla="*/ 218427 h 1660683"/>
              <a:gd name="connsiteX16-8265" fmla="*/ 1346655 w 2537839"/>
              <a:gd name="connsiteY16-8266" fmla="*/ 1364 h 1660683"/>
              <a:gd name="connsiteX17-8267" fmla="*/ 1771039 w 2537839"/>
              <a:gd name="connsiteY17-8268" fmla="*/ 112959 h 1660683"/>
              <a:gd name="connsiteX18-8269" fmla="*/ 2144889 w 2537839"/>
              <a:gd name="connsiteY18-8270" fmla="*/ 35397 h 1660683"/>
              <a:gd name="connsiteX0-8271" fmla="*/ 2144889 w 2537839"/>
              <a:gd name="connsiteY0-8272" fmla="*/ 35397 h 1660683"/>
              <a:gd name="connsiteX1-8273" fmla="*/ 2425722 w 2537839"/>
              <a:gd name="connsiteY1-8274" fmla="*/ 234172 h 1660683"/>
              <a:gd name="connsiteX2-8275" fmla="*/ 2439974 w 2537839"/>
              <a:gd name="connsiteY2-8276" fmla="*/ 572636 h 1660683"/>
              <a:gd name="connsiteX3-8277" fmla="*/ 2532253 w 2537839"/>
              <a:gd name="connsiteY3-8278" fmla="*/ 897437 h 1660683"/>
              <a:gd name="connsiteX4-8279" fmla="*/ 2309244 w 2537839"/>
              <a:gd name="connsiteY4-8280" fmla="*/ 1148639 h 1660683"/>
              <a:gd name="connsiteX5-8281" fmla="*/ 2126691 w 2537839"/>
              <a:gd name="connsiteY5-8282" fmla="*/ 1429238 h 1660683"/>
              <a:gd name="connsiteX6-8283" fmla="*/ 1671073 w 2537839"/>
              <a:gd name="connsiteY6-8284" fmla="*/ 1470222 h 1660683"/>
              <a:gd name="connsiteX7-8285" fmla="*/ 1319492 w 2537839"/>
              <a:gd name="connsiteY7-8286" fmla="*/ 1656879 h 1660683"/>
              <a:gd name="connsiteX8-8287" fmla="*/ 951641 w 2537839"/>
              <a:gd name="connsiteY8-8288" fmla="*/ 1553181 h 1660683"/>
              <a:gd name="connsiteX9-8289" fmla="*/ 386170 w 2537839"/>
              <a:gd name="connsiteY9-8290" fmla="*/ 1465919 h 1660683"/>
              <a:gd name="connsiteX10-8291" fmla="*/ 136743 w 2537839"/>
              <a:gd name="connsiteY10-8292" fmla="*/ 1351016 h 1660683"/>
              <a:gd name="connsiteX11-8293" fmla="*/ 2867 w 2537839"/>
              <a:gd name="connsiteY11-8294" fmla="*/ 1137934 h 1660683"/>
              <a:gd name="connsiteX12-8295" fmla="*/ 83307 w 2537839"/>
              <a:gd name="connsiteY12-8296" fmla="*/ 813019 h 1660683"/>
              <a:gd name="connsiteX13-8297" fmla="*/ 87247 w 2537839"/>
              <a:gd name="connsiteY13-8298" fmla="*/ 409884 h 1660683"/>
              <a:gd name="connsiteX14-8299" fmla="*/ 393376 w 2537839"/>
              <a:gd name="connsiteY14-8300" fmla="*/ 168992 h 1660683"/>
              <a:gd name="connsiteX15-8301" fmla="*/ 898478 w 2537839"/>
              <a:gd name="connsiteY15-8302" fmla="*/ 218427 h 1660683"/>
              <a:gd name="connsiteX16-8303" fmla="*/ 1346655 w 2537839"/>
              <a:gd name="connsiteY16-8304" fmla="*/ 1364 h 1660683"/>
              <a:gd name="connsiteX17-8305" fmla="*/ 1771039 w 2537839"/>
              <a:gd name="connsiteY17-8306" fmla="*/ 112959 h 1660683"/>
              <a:gd name="connsiteX18-8307" fmla="*/ 2144889 w 2537839"/>
              <a:gd name="connsiteY18-8308" fmla="*/ 35397 h 1660683"/>
              <a:gd name="connsiteX0-8309" fmla="*/ 2121133 w 2514083"/>
              <a:gd name="connsiteY0-8310" fmla="*/ 35397 h 1660683"/>
              <a:gd name="connsiteX1-8311" fmla="*/ 2401966 w 2514083"/>
              <a:gd name="connsiteY1-8312" fmla="*/ 234172 h 1660683"/>
              <a:gd name="connsiteX2-8313" fmla="*/ 2416218 w 2514083"/>
              <a:gd name="connsiteY2-8314" fmla="*/ 572636 h 1660683"/>
              <a:gd name="connsiteX3-8315" fmla="*/ 2508497 w 2514083"/>
              <a:gd name="connsiteY3-8316" fmla="*/ 897437 h 1660683"/>
              <a:gd name="connsiteX4-8317" fmla="*/ 2285488 w 2514083"/>
              <a:gd name="connsiteY4-8318" fmla="*/ 1148639 h 1660683"/>
              <a:gd name="connsiteX5-8319" fmla="*/ 2102935 w 2514083"/>
              <a:gd name="connsiteY5-8320" fmla="*/ 1429238 h 1660683"/>
              <a:gd name="connsiteX6-8321" fmla="*/ 1647317 w 2514083"/>
              <a:gd name="connsiteY6-8322" fmla="*/ 1470222 h 1660683"/>
              <a:gd name="connsiteX7-8323" fmla="*/ 1295736 w 2514083"/>
              <a:gd name="connsiteY7-8324" fmla="*/ 1656879 h 1660683"/>
              <a:gd name="connsiteX8-8325" fmla="*/ 927885 w 2514083"/>
              <a:gd name="connsiteY8-8326" fmla="*/ 1553181 h 1660683"/>
              <a:gd name="connsiteX9-8327" fmla="*/ 362414 w 2514083"/>
              <a:gd name="connsiteY9-8328" fmla="*/ 1465919 h 1660683"/>
              <a:gd name="connsiteX10-8329" fmla="*/ 112987 w 2514083"/>
              <a:gd name="connsiteY10-8330" fmla="*/ 1351016 h 1660683"/>
              <a:gd name="connsiteX11-8331" fmla="*/ 9802 w 2514083"/>
              <a:gd name="connsiteY11-8332" fmla="*/ 1170218 h 1660683"/>
              <a:gd name="connsiteX12-8333" fmla="*/ 59551 w 2514083"/>
              <a:gd name="connsiteY12-8334" fmla="*/ 813019 h 1660683"/>
              <a:gd name="connsiteX13-8335" fmla="*/ 63491 w 2514083"/>
              <a:gd name="connsiteY13-8336" fmla="*/ 409884 h 1660683"/>
              <a:gd name="connsiteX14-8337" fmla="*/ 369620 w 2514083"/>
              <a:gd name="connsiteY14-8338" fmla="*/ 168992 h 1660683"/>
              <a:gd name="connsiteX15-8339" fmla="*/ 874722 w 2514083"/>
              <a:gd name="connsiteY15-8340" fmla="*/ 218427 h 1660683"/>
              <a:gd name="connsiteX16-8341" fmla="*/ 1322899 w 2514083"/>
              <a:gd name="connsiteY16-8342" fmla="*/ 1364 h 1660683"/>
              <a:gd name="connsiteX17-8343" fmla="*/ 1747283 w 2514083"/>
              <a:gd name="connsiteY17-8344" fmla="*/ 112959 h 1660683"/>
              <a:gd name="connsiteX18-8345" fmla="*/ 2121133 w 2514083"/>
              <a:gd name="connsiteY18-8346" fmla="*/ 35397 h 1660683"/>
              <a:gd name="connsiteX0-8347" fmla="*/ 2122069 w 2515019"/>
              <a:gd name="connsiteY0-8348" fmla="*/ 35397 h 1660683"/>
              <a:gd name="connsiteX1-8349" fmla="*/ 2402902 w 2515019"/>
              <a:gd name="connsiteY1-8350" fmla="*/ 234172 h 1660683"/>
              <a:gd name="connsiteX2-8351" fmla="*/ 2417154 w 2515019"/>
              <a:gd name="connsiteY2-8352" fmla="*/ 572636 h 1660683"/>
              <a:gd name="connsiteX3-8353" fmla="*/ 2509433 w 2515019"/>
              <a:gd name="connsiteY3-8354" fmla="*/ 897437 h 1660683"/>
              <a:gd name="connsiteX4-8355" fmla="*/ 2286424 w 2515019"/>
              <a:gd name="connsiteY4-8356" fmla="*/ 1148639 h 1660683"/>
              <a:gd name="connsiteX5-8357" fmla="*/ 2103871 w 2515019"/>
              <a:gd name="connsiteY5-8358" fmla="*/ 1429238 h 1660683"/>
              <a:gd name="connsiteX6-8359" fmla="*/ 1648253 w 2515019"/>
              <a:gd name="connsiteY6-8360" fmla="*/ 1470222 h 1660683"/>
              <a:gd name="connsiteX7-8361" fmla="*/ 1296672 w 2515019"/>
              <a:gd name="connsiteY7-8362" fmla="*/ 1656879 h 1660683"/>
              <a:gd name="connsiteX8-8363" fmla="*/ 928821 w 2515019"/>
              <a:gd name="connsiteY8-8364" fmla="*/ 1553181 h 1660683"/>
              <a:gd name="connsiteX9-8365" fmla="*/ 363350 w 2515019"/>
              <a:gd name="connsiteY9-8366" fmla="*/ 1465919 h 1660683"/>
              <a:gd name="connsiteX10-8367" fmla="*/ 127105 w 2515019"/>
              <a:gd name="connsiteY10-8368" fmla="*/ 1360221 h 1660683"/>
              <a:gd name="connsiteX11-8369" fmla="*/ 10738 w 2515019"/>
              <a:gd name="connsiteY11-8370" fmla="*/ 1170218 h 1660683"/>
              <a:gd name="connsiteX12-8371" fmla="*/ 60487 w 2515019"/>
              <a:gd name="connsiteY12-8372" fmla="*/ 813019 h 1660683"/>
              <a:gd name="connsiteX13-8373" fmla="*/ 64427 w 2515019"/>
              <a:gd name="connsiteY13-8374" fmla="*/ 409884 h 1660683"/>
              <a:gd name="connsiteX14-8375" fmla="*/ 370556 w 2515019"/>
              <a:gd name="connsiteY14-8376" fmla="*/ 168992 h 1660683"/>
              <a:gd name="connsiteX15-8377" fmla="*/ 875658 w 2515019"/>
              <a:gd name="connsiteY15-8378" fmla="*/ 218427 h 1660683"/>
              <a:gd name="connsiteX16-8379" fmla="*/ 1323835 w 2515019"/>
              <a:gd name="connsiteY16-8380" fmla="*/ 1364 h 1660683"/>
              <a:gd name="connsiteX17-8381" fmla="*/ 1748219 w 2515019"/>
              <a:gd name="connsiteY17-8382" fmla="*/ 112959 h 1660683"/>
              <a:gd name="connsiteX18-8383" fmla="*/ 2122069 w 2515019"/>
              <a:gd name="connsiteY18-8384" fmla="*/ 35397 h 1660683"/>
              <a:gd name="connsiteX0-8385" fmla="*/ 2131960 w 2524910"/>
              <a:gd name="connsiteY0-8386" fmla="*/ 35397 h 1660683"/>
              <a:gd name="connsiteX1-8387" fmla="*/ 2412793 w 2524910"/>
              <a:gd name="connsiteY1-8388" fmla="*/ 234172 h 1660683"/>
              <a:gd name="connsiteX2-8389" fmla="*/ 2427045 w 2524910"/>
              <a:gd name="connsiteY2-8390" fmla="*/ 572636 h 1660683"/>
              <a:gd name="connsiteX3-8391" fmla="*/ 2519324 w 2524910"/>
              <a:gd name="connsiteY3-8392" fmla="*/ 897437 h 1660683"/>
              <a:gd name="connsiteX4-8393" fmla="*/ 2296315 w 2524910"/>
              <a:gd name="connsiteY4-8394" fmla="*/ 1148639 h 1660683"/>
              <a:gd name="connsiteX5-8395" fmla="*/ 2113762 w 2524910"/>
              <a:gd name="connsiteY5-8396" fmla="*/ 1429238 h 1660683"/>
              <a:gd name="connsiteX6-8397" fmla="*/ 1658144 w 2524910"/>
              <a:gd name="connsiteY6-8398" fmla="*/ 1470222 h 1660683"/>
              <a:gd name="connsiteX7-8399" fmla="*/ 1306563 w 2524910"/>
              <a:gd name="connsiteY7-8400" fmla="*/ 1656879 h 1660683"/>
              <a:gd name="connsiteX8-8401" fmla="*/ 938712 w 2524910"/>
              <a:gd name="connsiteY8-8402" fmla="*/ 1553181 h 1660683"/>
              <a:gd name="connsiteX9-8403" fmla="*/ 373241 w 2524910"/>
              <a:gd name="connsiteY9-8404" fmla="*/ 1465919 h 1660683"/>
              <a:gd name="connsiteX10-8405" fmla="*/ 136996 w 2524910"/>
              <a:gd name="connsiteY10-8406" fmla="*/ 1360221 h 1660683"/>
              <a:gd name="connsiteX11-8407" fmla="*/ 6495 w 2524910"/>
              <a:gd name="connsiteY11-8408" fmla="*/ 1150331 h 1660683"/>
              <a:gd name="connsiteX12-8409" fmla="*/ 70378 w 2524910"/>
              <a:gd name="connsiteY12-8410" fmla="*/ 813019 h 1660683"/>
              <a:gd name="connsiteX13-8411" fmla="*/ 74318 w 2524910"/>
              <a:gd name="connsiteY13-8412" fmla="*/ 409884 h 1660683"/>
              <a:gd name="connsiteX14-8413" fmla="*/ 380447 w 2524910"/>
              <a:gd name="connsiteY14-8414" fmla="*/ 168992 h 1660683"/>
              <a:gd name="connsiteX15-8415" fmla="*/ 885549 w 2524910"/>
              <a:gd name="connsiteY15-8416" fmla="*/ 218427 h 1660683"/>
              <a:gd name="connsiteX16-8417" fmla="*/ 1333726 w 2524910"/>
              <a:gd name="connsiteY16-8418" fmla="*/ 1364 h 1660683"/>
              <a:gd name="connsiteX17-8419" fmla="*/ 1758110 w 2524910"/>
              <a:gd name="connsiteY17-8420" fmla="*/ 112959 h 1660683"/>
              <a:gd name="connsiteX18-8421" fmla="*/ 2131960 w 2524910"/>
              <a:gd name="connsiteY18-8422" fmla="*/ 35397 h 1660683"/>
              <a:gd name="connsiteX0-8423" fmla="*/ 2128745 w 2521695"/>
              <a:gd name="connsiteY0-8424" fmla="*/ 35397 h 1660683"/>
              <a:gd name="connsiteX1-8425" fmla="*/ 2409578 w 2521695"/>
              <a:gd name="connsiteY1-8426" fmla="*/ 234172 h 1660683"/>
              <a:gd name="connsiteX2-8427" fmla="*/ 2423830 w 2521695"/>
              <a:gd name="connsiteY2-8428" fmla="*/ 572636 h 1660683"/>
              <a:gd name="connsiteX3-8429" fmla="*/ 2516109 w 2521695"/>
              <a:gd name="connsiteY3-8430" fmla="*/ 897437 h 1660683"/>
              <a:gd name="connsiteX4-8431" fmla="*/ 2293100 w 2521695"/>
              <a:gd name="connsiteY4-8432" fmla="*/ 1148639 h 1660683"/>
              <a:gd name="connsiteX5-8433" fmla="*/ 2110547 w 2521695"/>
              <a:gd name="connsiteY5-8434" fmla="*/ 1429238 h 1660683"/>
              <a:gd name="connsiteX6-8435" fmla="*/ 1654929 w 2521695"/>
              <a:gd name="connsiteY6-8436" fmla="*/ 1470222 h 1660683"/>
              <a:gd name="connsiteX7-8437" fmla="*/ 1303348 w 2521695"/>
              <a:gd name="connsiteY7-8438" fmla="*/ 1656879 h 1660683"/>
              <a:gd name="connsiteX8-8439" fmla="*/ 935497 w 2521695"/>
              <a:gd name="connsiteY8-8440" fmla="*/ 1553181 h 1660683"/>
              <a:gd name="connsiteX9-8441" fmla="*/ 370026 w 2521695"/>
              <a:gd name="connsiteY9-8442" fmla="*/ 1465919 h 1660683"/>
              <a:gd name="connsiteX10-8443" fmla="*/ 133781 w 2521695"/>
              <a:gd name="connsiteY10-8444" fmla="*/ 1360221 h 1660683"/>
              <a:gd name="connsiteX11-8445" fmla="*/ 3280 w 2521695"/>
              <a:gd name="connsiteY11-8446" fmla="*/ 1150331 h 1660683"/>
              <a:gd name="connsiteX12-8447" fmla="*/ 67163 w 2521695"/>
              <a:gd name="connsiteY12-8448" fmla="*/ 813019 h 1660683"/>
              <a:gd name="connsiteX13-8449" fmla="*/ 71103 w 2521695"/>
              <a:gd name="connsiteY13-8450" fmla="*/ 409884 h 1660683"/>
              <a:gd name="connsiteX14-8451" fmla="*/ 377232 w 2521695"/>
              <a:gd name="connsiteY14-8452" fmla="*/ 168992 h 1660683"/>
              <a:gd name="connsiteX15-8453" fmla="*/ 882334 w 2521695"/>
              <a:gd name="connsiteY15-8454" fmla="*/ 218427 h 1660683"/>
              <a:gd name="connsiteX16-8455" fmla="*/ 1330511 w 2521695"/>
              <a:gd name="connsiteY16-8456" fmla="*/ 1364 h 1660683"/>
              <a:gd name="connsiteX17-8457" fmla="*/ 1754895 w 2521695"/>
              <a:gd name="connsiteY17-8458" fmla="*/ 112959 h 1660683"/>
              <a:gd name="connsiteX18-8459" fmla="*/ 2128745 w 2521695"/>
              <a:gd name="connsiteY18-8460" fmla="*/ 35397 h 1660683"/>
              <a:gd name="connsiteX0-8461" fmla="*/ 2136556 w 2529506"/>
              <a:gd name="connsiteY0-8462" fmla="*/ 35397 h 1660683"/>
              <a:gd name="connsiteX1-8463" fmla="*/ 2417389 w 2529506"/>
              <a:gd name="connsiteY1-8464" fmla="*/ 234172 h 1660683"/>
              <a:gd name="connsiteX2-8465" fmla="*/ 2431641 w 2529506"/>
              <a:gd name="connsiteY2-8466" fmla="*/ 572636 h 1660683"/>
              <a:gd name="connsiteX3-8467" fmla="*/ 2523920 w 2529506"/>
              <a:gd name="connsiteY3-8468" fmla="*/ 897437 h 1660683"/>
              <a:gd name="connsiteX4-8469" fmla="*/ 2300911 w 2529506"/>
              <a:gd name="connsiteY4-8470" fmla="*/ 1148639 h 1660683"/>
              <a:gd name="connsiteX5-8471" fmla="*/ 2118358 w 2529506"/>
              <a:gd name="connsiteY5-8472" fmla="*/ 1429238 h 1660683"/>
              <a:gd name="connsiteX6-8473" fmla="*/ 1662740 w 2529506"/>
              <a:gd name="connsiteY6-8474" fmla="*/ 1470222 h 1660683"/>
              <a:gd name="connsiteX7-8475" fmla="*/ 1311159 w 2529506"/>
              <a:gd name="connsiteY7-8476" fmla="*/ 1656879 h 1660683"/>
              <a:gd name="connsiteX8-8477" fmla="*/ 943308 w 2529506"/>
              <a:gd name="connsiteY8-8478" fmla="*/ 1553181 h 1660683"/>
              <a:gd name="connsiteX9-8479" fmla="*/ 377837 w 2529506"/>
              <a:gd name="connsiteY9-8480" fmla="*/ 1465919 h 1660683"/>
              <a:gd name="connsiteX10-8481" fmla="*/ 141592 w 2529506"/>
              <a:gd name="connsiteY10-8482" fmla="*/ 1360221 h 1660683"/>
              <a:gd name="connsiteX11-8483" fmla="*/ 11091 w 2529506"/>
              <a:gd name="connsiteY11-8484" fmla="*/ 1150331 h 1660683"/>
              <a:gd name="connsiteX12-8485" fmla="*/ 74974 w 2529506"/>
              <a:gd name="connsiteY12-8486" fmla="*/ 813019 h 1660683"/>
              <a:gd name="connsiteX13-8487" fmla="*/ 78914 w 2529506"/>
              <a:gd name="connsiteY13-8488" fmla="*/ 409884 h 1660683"/>
              <a:gd name="connsiteX14-8489" fmla="*/ 385043 w 2529506"/>
              <a:gd name="connsiteY14-8490" fmla="*/ 168992 h 1660683"/>
              <a:gd name="connsiteX15-8491" fmla="*/ 890145 w 2529506"/>
              <a:gd name="connsiteY15-8492" fmla="*/ 218427 h 1660683"/>
              <a:gd name="connsiteX16-8493" fmla="*/ 1338322 w 2529506"/>
              <a:gd name="connsiteY16-8494" fmla="*/ 1364 h 1660683"/>
              <a:gd name="connsiteX17-8495" fmla="*/ 1762706 w 2529506"/>
              <a:gd name="connsiteY17-8496" fmla="*/ 112959 h 1660683"/>
              <a:gd name="connsiteX18-8497" fmla="*/ 2136556 w 2529506"/>
              <a:gd name="connsiteY18-8498" fmla="*/ 35397 h 1660683"/>
              <a:gd name="connsiteX0-8499" fmla="*/ 2131289 w 2524239"/>
              <a:gd name="connsiteY0-8500" fmla="*/ 35397 h 1660683"/>
              <a:gd name="connsiteX1-8501" fmla="*/ 2412122 w 2524239"/>
              <a:gd name="connsiteY1-8502" fmla="*/ 234172 h 1660683"/>
              <a:gd name="connsiteX2-8503" fmla="*/ 2426374 w 2524239"/>
              <a:gd name="connsiteY2-8504" fmla="*/ 572636 h 1660683"/>
              <a:gd name="connsiteX3-8505" fmla="*/ 2518653 w 2524239"/>
              <a:gd name="connsiteY3-8506" fmla="*/ 897437 h 1660683"/>
              <a:gd name="connsiteX4-8507" fmla="*/ 2295644 w 2524239"/>
              <a:gd name="connsiteY4-8508" fmla="*/ 1148639 h 1660683"/>
              <a:gd name="connsiteX5-8509" fmla="*/ 2113091 w 2524239"/>
              <a:gd name="connsiteY5-8510" fmla="*/ 1429238 h 1660683"/>
              <a:gd name="connsiteX6-8511" fmla="*/ 1657473 w 2524239"/>
              <a:gd name="connsiteY6-8512" fmla="*/ 1470222 h 1660683"/>
              <a:gd name="connsiteX7-8513" fmla="*/ 1305892 w 2524239"/>
              <a:gd name="connsiteY7-8514" fmla="*/ 1656879 h 1660683"/>
              <a:gd name="connsiteX8-8515" fmla="*/ 938041 w 2524239"/>
              <a:gd name="connsiteY8-8516" fmla="*/ 1553181 h 1660683"/>
              <a:gd name="connsiteX9-8517" fmla="*/ 372570 w 2524239"/>
              <a:gd name="connsiteY9-8518" fmla="*/ 1465919 h 1660683"/>
              <a:gd name="connsiteX10-8519" fmla="*/ 136325 w 2524239"/>
              <a:gd name="connsiteY10-8520" fmla="*/ 1360221 h 1660683"/>
              <a:gd name="connsiteX11-8521" fmla="*/ 5824 w 2524239"/>
              <a:gd name="connsiteY11-8522" fmla="*/ 1150331 h 1660683"/>
              <a:gd name="connsiteX12-8523" fmla="*/ 69707 w 2524239"/>
              <a:gd name="connsiteY12-8524" fmla="*/ 813019 h 1660683"/>
              <a:gd name="connsiteX13-8525" fmla="*/ 73647 w 2524239"/>
              <a:gd name="connsiteY13-8526" fmla="*/ 409884 h 1660683"/>
              <a:gd name="connsiteX14-8527" fmla="*/ 379776 w 2524239"/>
              <a:gd name="connsiteY14-8528" fmla="*/ 168992 h 1660683"/>
              <a:gd name="connsiteX15-8529" fmla="*/ 884878 w 2524239"/>
              <a:gd name="connsiteY15-8530" fmla="*/ 218427 h 1660683"/>
              <a:gd name="connsiteX16-8531" fmla="*/ 1333055 w 2524239"/>
              <a:gd name="connsiteY16-8532" fmla="*/ 1364 h 1660683"/>
              <a:gd name="connsiteX17-8533" fmla="*/ 1757439 w 2524239"/>
              <a:gd name="connsiteY17-8534" fmla="*/ 112959 h 1660683"/>
              <a:gd name="connsiteX18-8535" fmla="*/ 2131289 w 2524239"/>
              <a:gd name="connsiteY18-8536" fmla="*/ 35397 h 1660683"/>
              <a:gd name="connsiteX0-8537" fmla="*/ 2136683 w 2529633"/>
              <a:gd name="connsiteY0-8538" fmla="*/ 35397 h 1660683"/>
              <a:gd name="connsiteX1-8539" fmla="*/ 2417516 w 2529633"/>
              <a:gd name="connsiteY1-8540" fmla="*/ 234172 h 1660683"/>
              <a:gd name="connsiteX2-8541" fmla="*/ 2431768 w 2529633"/>
              <a:gd name="connsiteY2-8542" fmla="*/ 572636 h 1660683"/>
              <a:gd name="connsiteX3-8543" fmla="*/ 2524047 w 2529633"/>
              <a:gd name="connsiteY3-8544" fmla="*/ 897437 h 1660683"/>
              <a:gd name="connsiteX4-8545" fmla="*/ 2301038 w 2529633"/>
              <a:gd name="connsiteY4-8546" fmla="*/ 1148639 h 1660683"/>
              <a:gd name="connsiteX5-8547" fmla="*/ 2118485 w 2529633"/>
              <a:gd name="connsiteY5-8548" fmla="*/ 1429238 h 1660683"/>
              <a:gd name="connsiteX6-8549" fmla="*/ 1662867 w 2529633"/>
              <a:gd name="connsiteY6-8550" fmla="*/ 1470222 h 1660683"/>
              <a:gd name="connsiteX7-8551" fmla="*/ 1311286 w 2529633"/>
              <a:gd name="connsiteY7-8552" fmla="*/ 1656879 h 1660683"/>
              <a:gd name="connsiteX8-8553" fmla="*/ 943435 w 2529633"/>
              <a:gd name="connsiteY8-8554" fmla="*/ 1553181 h 1660683"/>
              <a:gd name="connsiteX9-8555" fmla="*/ 377964 w 2529633"/>
              <a:gd name="connsiteY9-8556" fmla="*/ 1465919 h 1660683"/>
              <a:gd name="connsiteX10-8557" fmla="*/ 141719 w 2529633"/>
              <a:gd name="connsiteY10-8558" fmla="*/ 1360221 h 1660683"/>
              <a:gd name="connsiteX11-8559" fmla="*/ 11218 w 2529633"/>
              <a:gd name="connsiteY11-8560" fmla="*/ 1150331 h 1660683"/>
              <a:gd name="connsiteX12-8561" fmla="*/ 75101 w 2529633"/>
              <a:gd name="connsiteY12-8562" fmla="*/ 813019 h 1660683"/>
              <a:gd name="connsiteX13-8563" fmla="*/ 79041 w 2529633"/>
              <a:gd name="connsiteY13-8564" fmla="*/ 409884 h 1660683"/>
              <a:gd name="connsiteX14-8565" fmla="*/ 385170 w 2529633"/>
              <a:gd name="connsiteY14-8566" fmla="*/ 168992 h 1660683"/>
              <a:gd name="connsiteX15-8567" fmla="*/ 890272 w 2529633"/>
              <a:gd name="connsiteY15-8568" fmla="*/ 218427 h 1660683"/>
              <a:gd name="connsiteX16-8569" fmla="*/ 1338449 w 2529633"/>
              <a:gd name="connsiteY16-8570" fmla="*/ 1364 h 1660683"/>
              <a:gd name="connsiteX17-8571" fmla="*/ 1762833 w 2529633"/>
              <a:gd name="connsiteY17-8572" fmla="*/ 112959 h 1660683"/>
              <a:gd name="connsiteX18-8573" fmla="*/ 2136683 w 2529633"/>
              <a:gd name="connsiteY18-8574" fmla="*/ 35397 h 1660683"/>
              <a:gd name="connsiteX0-8575" fmla="*/ 2128609 w 2521559"/>
              <a:gd name="connsiteY0-8576" fmla="*/ 35397 h 1660683"/>
              <a:gd name="connsiteX1-8577" fmla="*/ 2409442 w 2521559"/>
              <a:gd name="connsiteY1-8578" fmla="*/ 234172 h 1660683"/>
              <a:gd name="connsiteX2-8579" fmla="*/ 2423694 w 2521559"/>
              <a:gd name="connsiteY2-8580" fmla="*/ 572636 h 1660683"/>
              <a:gd name="connsiteX3-8581" fmla="*/ 2515973 w 2521559"/>
              <a:gd name="connsiteY3-8582" fmla="*/ 897437 h 1660683"/>
              <a:gd name="connsiteX4-8583" fmla="*/ 2292964 w 2521559"/>
              <a:gd name="connsiteY4-8584" fmla="*/ 1148639 h 1660683"/>
              <a:gd name="connsiteX5-8585" fmla="*/ 2110411 w 2521559"/>
              <a:gd name="connsiteY5-8586" fmla="*/ 1429238 h 1660683"/>
              <a:gd name="connsiteX6-8587" fmla="*/ 1654793 w 2521559"/>
              <a:gd name="connsiteY6-8588" fmla="*/ 1470222 h 1660683"/>
              <a:gd name="connsiteX7-8589" fmla="*/ 1303212 w 2521559"/>
              <a:gd name="connsiteY7-8590" fmla="*/ 1656879 h 1660683"/>
              <a:gd name="connsiteX8-8591" fmla="*/ 935361 w 2521559"/>
              <a:gd name="connsiteY8-8592" fmla="*/ 1553181 h 1660683"/>
              <a:gd name="connsiteX9-8593" fmla="*/ 369890 w 2521559"/>
              <a:gd name="connsiteY9-8594" fmla="*/ 1465919 h 1660683"/>
              <a:gd name="connsiteX10-8595" fmla="*/ 133645 w 2521559"/>
              <a:gd name="connsiteY10-8596" fmla="*/ 1360221 h 1660683"/>
              <a:gd name="connsiteX11-8597" fmla="*/ 3144 w 2521559"/>
              <a:gd name="connsiteY11-8598" fmla="*/ 1150331 h 1660683"/>
              <a:gd name="connsiteX12-8599" fmla="*/ 67027 w 2521559"/>
              <a:gd name="connsiteY12-8600" fmla="*/ 813019 h 1660683"/>
              <a:gd name="connsiteX13-8601" fmla="*/ 70967 w 2521559"/>
              <a:gd name="connsiteY13-8602" fmla="*/ 409884 h 1660683"/>
              <a:gd name="connsiteX14-8603" fmla="*/ 377096 w 2521559"/>
              <a:gd name="connsiteY14-8604" fmla="*/ 168992 h 1660683"/>
              <a:gd name="connsiteX15-8605" fmla="*/ 882198 w 2521559"/>
              <a:gd name="connsiteY15-8606" fmla="*/ 218427 h 1660683"/>
              <a:gd name="connsiteX16-8607" fmla="*/ 1330375 w 2521559"/>
              <a:gd name="connsiteY16-8608" fmla="*/ 1364 h 1660683"/>
              <a:gd name="connsiteX17-8609" fmla="*/ 1754759 w 2521559"/>
              <a:gd name="connsiteY17-8610" fmla="*/ 112959 h 1660683"/>
              <a:gd name="connsiteX18-8611" fmla="*/ 2128609 w 2521559"/>
              <a:gd name="connsiteY18-8612" fmla="*/ 35397 h 1660683"/>
              <a:gd name="connsiteX0-8613" fmla="*/ 2131288 w 2524238"/>
              <a:gd name="connsiteY0-8614" fmla="*/ 35397 h 1660683"/>
              <a:gd name="connsiteX1-8615" fmla="*/ 2412121 w 2524238"/>
              <a:gd name="connsiteY1-8616" fmla="*/ 234172 h 1660683"/>
              <a:gd name="connsiteX2-8617" fmla="*/ 2426373 w 2524238"/>
              <a:gd name="connsiteY2-8618" fmla="*/ 572636 h 1660683"/>
              <a:gd name="connsiteX3-8619" fmla="*/ 2518652 w 2524238"/>
              <a:gd name="connsiteY3-8620" fmla="*/ 897437 h 1660683"/>
              <a:gd name="connsiteX4-8621" fmla="*/ 2295643 w 2524238"/>
              <a:gd name="connsiteY4-8622" fmla="*/ 1148639 h 1660683"/>
              <a:gd name="connsiteX5-8623" fmla="*/ 2113090 w 2524238"/>
              <a:gd name="connsiteY5-8624" fmla="*/ 1429238 h 1660683"/>
              <a:gd name="connsiteX6-8625" fmla="*/ 1657472 w 2524238"/>
              <a:gd name="connsiteY6-8626" fmla="*/ 1470222 h 1660683"/>
              <a:gd name="connsiteX7-8627" fmla="*/ 1305891 w 2524238"/>
              <a:gd name="connsiteY7-8628" fmla="*/ 1656879 h 1660683"/>
              <a:gd name="connsiteX8-8629" fmla="*/ 938040 w 2524238"/>
              <a:gd name="connsiteY8-8630" fmla="*/ 1553181 h 1660683"/>
              <a:gd name="connsiteX9-8631" fmla="*/ 372569 w 2524238"/>
              <a:gd name="connsiteY9-8632" fmla="*/ 1465919 h 1660683"/>
              <a:gd name="connsiteX10-8633" fmla="*/ 136324 w 2524238"/>
              <a:gd name="connsiteY10-8634" fmla="*/ 1360221 h 1660683"/>
              <a:gd name="connsiteX11-8635" fmla="*/ 5823 w 2524238"/>
              <a:gd name="connsiteY11-8636" fmla="*/ 1150331 h 1660683"/>
              <a:gd name="connsiteX12-8637" fmla="*/ 69706 w 2524238"/>
              <a:gd name="connsiteY12-8638" fmla="*/ 813019 h 1660683"/>
              <a:gd name="connsiteX13-8639" fmla="*/ 73646 w 2524238"/>
              <a:gd name="connsiteY13-8640" fmla="*/ 409884 h 1660683"/>
              <a:gd name="connsiteX14-8641" fmla="*/ 379775 w 2524238"/>
              <a:gd name="connsiteY14-8642" fmla="*/ 168992 h 1660683"/>
              <a:gd name="connsiteX15-8643" fmla="*/ 884877 w 2524238"/>
              <a:gd name="connsiteY15-8644" fmla="*/ 218427 h 1660683"/>
              <a:gd name="connsiteX16-8645" fmla="*/ 1333054 w 2524238"/>
              <a:gd name="connsiteY16-8646" fmla="*/ 1364 h 1660683"/>
              <a:gd name="connsiteX17-8647" fmla="*/ 1757438 w 2524238"/>
              <a:gd name="connsiteY17-8648" fmla="*/ 112959 h 1660683"/>
              <a:gd name="connsiteX18-8649" fmla="*/ 2131288 w 2524238"/>
              <a:gd name="connsiteY18-8650" fmla="*/ 35397 h 1660683"/>
              <a:gd name="connsiteX0-8651" fmla="*/ 2130240 w 2523190"/>
              <a:gd name="connsiteY0-8652" fmla="*/ 35397 h 1660683"/>
              <a:gd name="connsiteX1-8653" fmla="*/ 2411073 w 2523190"/>
              <a:gd name="connsiteY1-8654" fmla="*/ 234172 h 1660683"/>
              <a:gd name="connsiteX2-8655" fmla="*/ 2425325 w 2523190"/>
              <a:gd name="connsiteY2-8656" fmla="*/ 572636 h 1660683"/>
              <a:gd name="connsiteX3-8657" fmla="*/ 2517604 w 2523190"/>
              <a:gd name="connsiteY3-8658" fmla="*/ 897437 h 1660683"/>
              <a:gd name="connsiteX4-8659" fmla="*/ 2294595 w 2523190"/>
              <a:gd name="connsiteY4-8660" fmla="*/ 1148639 h 1660683"/>
              <a:gd name="connsiteX5-8661" fmla="*/ 2112042 w 2523190"/>
              <a:gd name="connsiteY5-8662" fmla="*/ 1429238 h 1660683"/>
              <a:gd name="connsiteX6-8663" fmla="*/ 1656424 w 2523190"/>
              <a:gd name="connsiteY6-8664" fmla="*/ 1470222 h 1660683"/>
              <a:gd name="connsiteX7-8665" fmla="*/ 1304843 w 2523190"/>
              <a:gd name="connsiteY7-8666" fmla="*/ 1656879 h 1660683"/>
              <a:gd name="connsiteX8-8667" fmla="*/ 936992 w 2523190"/>
              <a:gd name="connsiteY8-8668" fmla="*/ 1553181 h 1660683"/>
              <a:gd name="connsiteX9-8669" fmla="*/ 371521 w 2523190"/>
              <a:gd name="connsiteY9-8670" fmla="*/ 1465919 h 1660683"/>
              <a:gd name="connsiteX10-8671" fmla="*/ 120939 w 2523190"/>
              <a:gd name="connsiteY10-8672" fmla="*/ 1372751 h 1660683"/>
              <a:gd name="connsiteX11-8673" fmla="*/ 4775 w 2523190"/>
              <a:gd name="connsiteY11-8674" fmla="*/ 1150331 h 1660683"/>
              <a:gd name="connsiteX12-8675" fmla="*/ 68658 w 2523190"/>
              <a:gd name="connsiteY12-8676" fmla="*/ 813019 h 1660683"/>
              <a:gd name="connsiteX13-8677" fmla="*/ 72598 w 2523190"/>
              <a:gd name="connsiteY13-8678" fmla="*/ 409884 h 1660683"/>
              <a:gd name="connsiteX14-8679" fmla="*/ 378727 w 2523190"/>
              <a:gd name="connsiteY14-8680" fmla="*/ 168992 h 1660683"/>
              <a:gd name="connsiteX15-8681" fmla="*/ 883829 w 2523190"/>
              <a:gd name="connsiteY15-8682" fmla="*/ 218427 h 1660683"/>
              <a:gd name="connsiteX16-8683" fmla="*/ 1332006 w 2523190"/>
              <a:gd name="connsiteY16-8684" fmla="*/ 1364 h 1660683"/>
              <a:gd name="connsiteX17-8685" fmla="*/ 1756390 w 2523190"/>
              <a:gd name="connsiteY17-8686" fmla="*/ 112959 h 1660683"/>
              <a:gd name="connsiteX18-8687" fmla="*/ 2130240 w 2523190"/>
              <a:gd name="connsiteY18-8688" fmla="*/ 35397 h 1660683"/>
              <a:gd name="connsiteX0-8689" fmla="*/ 2130240 w 2523190"/>
              <a:gd name="connsiteY0-8690" fmla="*/ 35397 h 1660683"/>
              <a:gd name="connsiteX1-8691" fmla="*/ 2411073 w 2523190"/>
              <a:gd name="connsiteY1-8692" fmla="*/ 234172 h 1660683"/>
              <a:gd name="connsiteX2-8693" fmla="*/ 2425325 w 2523190"/>
              <a:gd name="connsiteY2-8694" fmla="*/ 572636 h 1660683"/>
              <a:gd name="connsiteX3-8695" fmla="*/ 2517604 w 2523190"/>
              <a:gd name="connsiteY3-8696" fmla="*/ 897437 h 1660683"/>
              <a:gd name="connsiteX4-8697" fmla="*/ 2294595 w 2523190"/>
              <a:gd name="connsiteY4-8698" fmla="*/ 1148639 h 1660683"/>
              <a:gd name="connsiteX5-8699" fmla="*/ 2112042 w 2523190"/>
              <a:gd name="connsiteY5-8700" fmla="*/ 1429238 h 1660683"/>
              <a:gd name="connsiteX6-8701" fmla="*/ 1656424 w 2523190"/>
              <a:gd name="connsiteY6-8702" fmla="*/ 1470222 h 1660683"/>
              <a:gd name="connsiteX7-8703" fmla="*/ 1304843 w 2523190"/>
              <a:gd name="connsiteY7-8704" fmla="*/ 1656879 h 1660683"/>
              <a:gd name="connsiteX8-8705" fmla="*/ 936992 w 2523190"/>
              <a:gd name="connsiteY8-8706" fmla="*/ 1553181 h 1660683"/>
              <a:gd name="connsiteX9-8707" fmla="*/ 371521 w 2523190"/>
              <a:gd name="connsiteY9-8708" fmla="*/ 1465919 h 1660683"/>
              <a:gd name="connsiteX10-8709" fmla="*/ 120939 w 2523190"/>
              <a:gd name="connsiteY10-8710" fmla="*/ 1372751 h 1660683"/>
              <a:gd name="connsiteX11-8711" fmla="*/ 4775 w 2523190"/>
              <a:gd name="connsiteY11-8712" fmla="*/ 1150331 h 1660683"/>
              <a:gd name="connsiteX12-8713" fmla="*/ 68658 w 2523190"/>
              <a:gd name="connsiteY12-8714" fmla="*/ 813019 h 1660683"/>
              <a:gd name="connsiteX13-8715" fmla="*/ 72598 w 2523190"/>
              <a:gd name="connsiteY13-8716" fmla="*/ 409884 h 1660683"/>
              <a:gd name="connsiteX14-8717" fmla="*/ 378727 w 2523190"/>
              <a:gd name="connsiteY14-8718" fmla="*/ 168992 h 1660683"/>
              <a:gd name="connsiteX15-8719" fmla="*/ 883829 w 2523190"/>
              <a:gd name="connsiteY15-8720" fmla="*/ 218427 h 1660683"/>
              <a:gd name="connsiteX16-8721" fmla="*/ 1332006 w 2523190"/>
              <a:gd name="connsiteY16-8722" fmla="*/ 1364 h 1660683"/>
              <a:gd name="connsiteX17-8723" fmla="*/ 1756390 w 2523190"/>
              <a:gd name="connsiteY17-8724" fmla="*/ 112959 h 1660683"/>
              <a:gd name="connsiteX18-8725" fmla="*/ 2130240 w 2523190"/>
              <a:gd name="connsiteY18-8726" fmla="*/ 35397 h 1660683"/>
              <a:gd name="connsiteX0-8727" fmla="*/ 2130240 w 2523190"/>
              <a:gd name="connsiteY0-8728" fmla="*/ 35397 h 1660683"/>
              <a:gd name="connsiteX1-8729" fmla="*/ 2411073 w 2523190"/>
              <a:gd name="connsiteY1-8730" fmla="*/ 234172 h 1660683"/>
              <a:gd name="connsiteX2-8731" fmla="*/ 2425325 w 2523190"/>
              <a:gd name="connsiteY2-8732" fmla="*/ 572636 h 1660683"/>
              <a:gd name="connsiteX3-8733" fmla="*/ 2517604 w 2523190"/>
              <a:gd name="connsiteY3-8734" fmla="*/ 897437 h 1660683"/>
              <a:gd name="connsiteX4-8735" fmla="*/ 2294595 w 2523190"/>
              <a:gd name="connsiteY4-8736" fmla="*/ 1148639 h 1660683"/>
              <a:gd name="connsiteX5-8737" fmla="*/ 2112042 w 2523190"/>
              <a:gd name="connsiteY5-8738" fmla="*/ 1429238 h 1660683"/>
              <a:gd name="connsiteX6-8739" fmla="*/ 1656424 w 2523190"/>
              <a:gd name="connsiteY6-8740" fmla="*/ 1470222 h 1660683"/>
              <a:gd name="connsiteX7-8741" fmla="*/ 1304843 w 2523190"/>
              <a:gd name="connsiteY7-8742" fmla="*/ 1656879 h 1660683"/>
              <a:gd name="connsiteX8-8743" fmla="*/ 936992 w 2523190"/>
              <a:gd name="connsiteY8-8744" fmla="*/ 1553181 h 1660683"/>
              <a:gd name="connsiteX9-8745" fmla="*/ 370570 w 2523190"/>
              <a:gd name="connsiteY9-8746" fmla="*/ 1455237 h 1660683"/>
              <a:gd name="connsiteX10-8747" fmla="*/ 120939 w 2523190"/>
              <a:gd name="connsiteY10-8748" fmla="*/ 1372751 h 1660683"/>
              <a:gd name="connsiteX11-8749" fmla="*/ 4775 w 2523190"/>
              <a:gd name="connsiteY11-8750" fmla="*/ 1150331 h 1660683"/>
              <a:gd name="connsiteX12-8751" fmla="*/ 68658 w 2523190"/>
              <a:gd name="connsiteY12-8752" fmla="*/ 813019 h 1660683"/>
              <a:gd name="connsiteX13-8753" fmla="*/ 72598 w 2523190"/>
              <a:gd name="connsiteY13-8754" fmla="*/ 409884 h 1660683"/>
              <a:gd name="connsiteX14-8755" fmla="*/ 378727 w 2523190"/>
              <a:gd name="connsiteY14-8756" fmla="*/ 168992 h 1660683"/>
              <a:gd name="connsiteX15-8757" fmla="*/ 883829 w 2523190"/>
              <a:gd name="connsiteY15-8758" fmla="*/ 218427 h 1660683"/>
              <a:gd name="connsiteX16-8759" fmla="*/ 1332006 w 2523190"/>
              <a:gd name="connsiteY16-8760" fmla="*/ 1364 h 1660683"/>
              <a:gd name="connsiteX17-8761" fmla="*/ 1756390 w 2523190"/>
              <a:gd name="connsiteY17-8762" fmla="*/ 112959 h 1660683"/>
              <a:gd name="connsiteX18-8763" fmla="*/ 2130240 w 2523190"/>
              <a:gd name="connsiteY18-8764" fmla="*/ 35397 h 1660683"/>
              <a:gd name="connsiteX0-8765" fmla="*/ 2130240 w 2523190"/>
              <a:gd name="connsiteY0-8766" fmla="*/ 35397 h 1665086"/>
              <a:gd name="connsiteX1-8767" fmla="*/ 2411073 w 2523190"/>
              <a:gd name="connsiteY1-8768" fmla="*/ 234172 h 1665086"/>
              <a:gd name="connsiteX2-8769" fmla="*/ 2425325 w 2523190"/>
              <a:gd name="connsiteY2-8770" fmla="*/ 572636 h 1665086"/>
              <a:gd name="connsiteX3-8771" fmla="*/ 2517604 w 2523190"/>
              <a:gd name="connsiteY3-8772" fmla="*/ 897437 h 1665086"/>
              <a:gd name="connsiteX4-8773" fmla="*/ 2294595 w 2523190"/>
              <a:gd name="connsiteY4-8774" fmla="*/ 1148639 h 1665086"/>
              <a:gd name="connsiteX5-8775" fmla="*/ 2112042 w 2523190"/>
              <a:gd name="connsiteY5-8776" fmla="*/ 1429238 h 1665086"/>
              <a:gd name="connsiteX6-8777" fmla="*/ 1656424 w 2523190"/>
              <a:gd name="connsiteY6-8778" fmla="*/ 1470222 h 1665086"/>
              <a:gd name="connsiteX7-8779" fmla="*/ 1304843 w 2523190"/>
              <a:gd name="connsiteY7-8780" fmla="*/ 1656879 h 1665086"/>
              <a:gd name="connsiteX8-8781" fmla="*/ 936992 w 2523190"/>
              <a:gd name="connsiteY8-8782" fmla="*/ 1553181 h 1665086"/>
              <a:gd name="connsiteX9-8783" fmla="*/ 370570 w 2523190"/>
              <a:gd name="connsiteY9-8784" fmla="*/ 1455237 h 1665086"/>
              <a:gd name="connsiteX10-8785" fmla="*/ 120939 w 2523190"/>
              <a:gd name="connsiteY10-8786" fmla="*/ 1372751 h 1665086"/>
              <a:gd name="connsiteX11-8787" fmla="*/ 4775 w 2523190"/>
              <a:gd name="connsiteY11-8788" fmla="*/ 1150331 h 1665086"/>
              <a:gd name="connsiteX12-8789" fmla="*/ 68658 w 2523190"/>
              <a:gd name="connsiteY12-8790" fmla="*/ 813019 h 1665086"/>
              <a:gd name="connsiteX13-8791" fmla="*/ 72598 w 2523190"/>
              <a:gd name="connsiteY13-8792" fmla="*/ 409884 h 1665086"/>
              <a:gd name="connsiteX14-8793" fmla="*/ 378727 w 2523190"/>
              <a:gd name="connsiteY14-8794" fmla="*/ 168992 h 1665086"/>
              <a:gd name="connsiteX15-8795" fmla="*/ 883829 w 2523190"/>
              <a:gd name="connsiteY15-8796" fmla="*/ 218427 h 1665086"/>
              <a:gd name="connsiteX16-8797" fmla="*/ 1332006 w 2523190"/>
              <a:gd name="connsiteY16-8798" fmla="*/ 1364 h 1665086"/>
              <a:gd name="connsiteX17-8799" fmla="*/ 1756390 w 2523190"/>
              <a:gd name="connsiteY17-8800" fmla="*/ 112959 h 1665086"/>
              <a:gd name="connsiteX18-8801" fmla="*/ 2130240 w 2523190"/>
              <a:gd name="connsiteY18-8802" fmla="*/ 35397 h 1665086"/>
              <a:gd name="connsiteX0-8803" fmla="*/ 2130240 w 2523190"/>
              <a:gd name="connsiteY0-8804" fmla="*/ 35397 h 1662902"/>
              <a:gd name="connsiteX1-8805" fmla="*/ 2411073 w 2523190"/>
              <a:gd name="connsiteY1-8806" fmla="*/ 234172 h 1662902"/>
              <a:gd name="connsiteX2-8807" fmla="*/ 2425325 w 2523190"/>
              <a:gd name="connsiteY2-8808" fmla="*/ 572636 h 1662902"/>
              <a:gd name="connsiteX3-8809" fmla="*/ 2517604 w 2523190"/>
              <a:gd name="connsiteY3-8810" fmla="*/ 897437 h 1662902"/>
              <a:gd name="connsiteX4-8811" fmla="*/ 2294595 w 2523190"/>
              <a:gd name="connsiteY4-8812" fmla="*/ 1148639 h 1662902"/>
              <a:gd name="connsiteX5-8813" fmla="*/ 2112042 w 2523190"/>
              <a:gd name="connsiteY5-8814" fmla="*/ 1429238 h 1662902"/>
              <a:gd name="connsiteX6-8815" fmla="*/ 1656424 w 2523190"/>
              <a:gd name="connsiteY6-8816" fmla="*/ 1470222 h 1662902"/>
              <a:gd name="connsiteX7-8817" fmla="*/ 1304843 w 2523190"/>
              <a:gd name="connsiteY7-8818" fmla="*/ 1656879 h 1662902"/>
              <a:gd name="connsiteX8-8819" fmla="*/ 936992 w 2523190"/>
              <a:gd name="connsiteY8-8820" fmla="*/ 1553181 h 1662902"/>
              <a:gd name="connsiteX9-8821" fmla="*/ 370570 w 2523190"/>
              <a:gd name="connsiteY9-8822" fmla="*/ 1455237 h 1662902"/>
              <a:gd name="connsiteX10-8823" fmla="*/ 120939 w 2523190"/>
              <a:gd name="connsiteY10-8824" fmla="*/ 1372751 h 1662902"/>
              <a:gd name="connsiteX11-8825" fmla="*/ 4775 w 2523190"/>
              <a:gd name="connsiteY11-8826" fmla="*/ 1150331 h 1662902"/>
              <a:gd name="connsiteX12-8827" fmla="*/ 68658 w 2523190"/>
              <a:gd name="connsiteY12-8828" fmla="*/ 813019 h 1662902"/>
              <a:gd name="connsiteX13-8829" fmla="*/ 72598 w 2523190"/>
              <a:gd name="connsiteY13-8830" fmla="*/ 409884 h 1662902"/>
              <a:gd name="connsiteX14-8831" fmla="*/ 378727 w 2523190"/>
              <a:gd name="connsiteY14-8832" fmla="*/ 168992 h 1662902"/>
              <a:gd name="connsiteX15-8833" fmla="*/ 883829 w 2523190"/>
              <a:gd name="connsiteY15-8834" fmla="*/ 218427 h 1662902"/>
              <a:gd name="connsiteX16-8835" fmla="*/ 1332006 w 2523190"/>
              <a:gd name="connsiteY16-8836" fmla="*/ 1364 h 1662902"/>
              <a:gd name="connsiteX17-8837" fmla="*/ 1756390 w 2523190"/>
              <a:gd name="connsiteY17-8838" fmla="*/ 112959 h 1662902"/>
              <a:gd name="connsiteX18-8839" fmla="*/ 2130240 w 2523190"/>
              <a:gd name="connsiteY18-8840" fmla="*/ 35397 h 166290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</a:cxnLst>
            <a:rect l="l" t="t" r="r" b="b"/>
            <a:pathLst>
              <a:path w="2523190" h="1662902">
                <a:moveTo>
                  <a:pt x="2130240" y="35397"/>
                </a:moveTo>
                <a:cubicBezTo>
                  <a:pt x="2281822" y="75239"/>
                  <a:pt x="2361892" y="144632"/>
                  <a:pt x="2411073" y="234172"/>
                </a:cubicBezTo>
                <a:cubicBezTo>
                  <a:pt x="2460254" y="323712"/>
                  <a:pt x="2453715" y="512296"/>
                  <a:pt x="2425325" y="572636"/>
                </a:cubicBezTo>
                <a:cubicBezTo>
                  <a:pt x="2495111" y="655388"/>
                  <a:pt x="2539392" y="801437"/>
                  <a:pt x="2517604" y="897437"/>
                </a:cubicBezTo>
                <a:cubicBezTo>
                  <a:pt x="2495816" y="993437"/>
                  <a:pt x="2406258" y="1120972"/>
                  <a:pt x="2294595" y="1148639"/>
                </a:cubicBezTo>
                <a:cubicBezTo>
                  <a:pt x="2298344" y="1231331"/>
                  <a:pt x="2218404" y="1375641"/>
                  <a:pt x="2112042" y="1429238"/>
                </a:cubicBezTo>
                <a:cubicBezTo>
                  <a:pt x="2005680" y="1482835"/>
                  <a:pt x="1775354" y="1537786"/>
                  <a:pt x="1656424" y="1470222"/>
                </a:cubicBezTo>
                <a:cubicBezTo>
                  <a:pt x="1580504" y="1590799"/>
                  <a:pt x="1435450" y="1641760"/>
                  <a:pt x="1304843" y="1656879"/>
                </a:cubicBezTo>
                <a:cubicBezTo>
                  <a:pt x="1184944" y="1670758"/>
                  <a:pt x="1069694" y="1669596"/>
                  <a:pt x="936992" y="1553181"/>
                </a:cubicBezTo>
                <a:cubicBezTo>
                  <a:pt x="731784" y="1665936"/>
                  <a:pt x="489666" y="1645150"/>
                  <a:pt x="370570" y="1455237"/>
                </a:cubicBezTo>
                <a:cubicBezTo>
                  <a:pt x="225480" y="1442001"/>
                  <a:pt x="187994" y="1422459"/>
                  <a:pt x="120939" y="1372751"/>
                </a:cubicBezTo>
                <a:cubicBezTo>
                  <a:pt x="72773" y="1334028"/>
                  <a:pt x="13489" y="1243620"/>
                  <a:pt x="4775" y="1150331"/>
                </a:cubicBezTo>
                <a:cubicBezTo>
                  <a:pt x="-3939" y="1057042"/>
                  <a:pt x="-9240" y="969450"/>
                  <a:pt x="68658" y="813019"/>
                </a:cubicBezTo>
                <a:cubicBezTo>
                  <a:pt x="-4708" y="734365"/>
                  <a:pt x="20920" y="517222"/>
                  <a:pt x="72598" y="409884"/>
                </a:cubicBezTo>
                <a:cubicBezTo>
                  <a:pt x="124276" y="302546"/>
                  <a:pt x="243522" y="200902"/>
                  <a:pt x="378727" y="168992"/>
                </a:cubicBezTo>
                <a:cubicBezTo>
                  <a:pt x="513932" y="137083"/>
                  <a:pt x="732136" y="137491"/>
                  <a:pt x="883829" y="218427"/>
                </a:cubicBezTo>
                <a:cubicBezTo>
                  <a:pt x="968408" y="111192"/>
                  <a:pt x="1180820" y="17648"/>
                  <a:pt x="1332006" y="1364"/>
                </a:cubicBezTo>
                <a:cubicBezTo>
                  <a:pt x="1418561" y="-9823"/>
                  <a:pt x="1703372" y="49580"/>
                  <a:pt x="1756390" y="112959"/>
                </a:cubicBezTo>
                <a:cubicBezTo>
                  <a:pt x="1813752" y="51451"/>
                  <a:pt x="2018967" y="6827"/>
                  <a:pt x="2130240" y="353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21.png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2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4.png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3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.svg"/><Relationship Id="rId4" Type="http://schemas.openxmlformats.org/officeDocument/2006/relationships/image" Target="../media/image14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6.png"/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-94711" y="3157558"/>
            <a:ext cx="3347960" cy="393067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8526753" y="-238332"/>
            <a:ext cx="3156425" cy="370580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85374" y="1699150"/>
            <a:ext cx="852758" cy="78285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>
          <a:xfrm>
            <a:off x="1314994" y="916591"/>
            <a:ext cx="852758" cy="782858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2167939" y="754116"/>
            <a:ext cx="852758" cy="782858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 rotWithShape="1">
          <a:blip r:embed="rId5" cstate="hqprint"/>
          <a:srcRect/>
          <a:stretch>
            <a:fillRect/>
          </a:stretch>
        </p:blipFill>
        <p:spPr>
          <a:xfrm rot="10420393">
            <a:off x="301565" y="2933831"/>
            <a:ext cx="961451" cy="990586"/>
          </a:xfrm>
          <a:custGeom>
            <a:avLst/>
            <a:gdLst>
              <a:gd name="connsiteX0" fmla="*/ 718881 w 995163"/>
              <a:gd name="connsiteY0" fmla="*/ 1025319 h 1025319"/>
              <a:gd name="connsiteX1" fmla="*/ 0 w 995163"/>
              <a:gd name="connsiteY1" fmla="*/ 1025319 h 1025319"/>
              <a:gd name="connsiteX2" fmla="*/ 0 w 995163"/>
              <a:gd name="connsiteY2" fmla="*/ 0 h 1025319"/>
              <a:gd name="connsiteX3" fmla="*/ 995163 w 995163"/>
              <a:gd name="connsiteY3" fmla="*/ 0 h 1025319"/>
              <a:gd name="connsiteX4" fmla="*/ 995163 w 995163"/>
              <a:gd name="connsiteY4" fmla="*/ 699013 h 1025319"/>
              <a:gd name="connsiteX5" fmla="*/ 948251 w 995163"/>
              <a:gd name="connsiteY5" fmla="*/ 704692 h 1025319"/>
              <a:gd name="connsiteX6" fmla="*/ 885119 w 995163"/>
              <a:gd name="connsiteY6" fmla="*/ 727923 h 1025319"/>
              <a:gd name="connsiteX7" fmla="*/ 718131 w 995163"/>
              <a:gd name="connsiteY7" fmla="*/ 1005837 h 102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163" h="1025319">
                <a:moveTo>
                  <a:pt x="718881" y="1025319"/>
                </a:moveTo>
                <a:lnTo>
                  <a:pt x="0" y="1025319"/>
                </a:lnTo>
                <a:lnTo>
                  <a:pt x="0" y="0"/>
                </a:lnTo>
                <a:lnTo>
                  <a:pt x="995163" y="0"/>
                </a:lnTo>
                <a:lnTo>
                  <a:pt x="995163" y="699013"/>
                </a:lnTo>
                <a:lnTo>
                  <a:pt x="948251" y="704692"/>
                </a:lnTo>
                <a:cubicBezTo>
                  <a:pt x="926663" y="709846"/>
                  <a:pt x="905514" y="717546"/>
                  <a:pt x="885119" y="727923"/>
                </a:cubicBezTo>
                <a:cubicBezTo>
                  <a:pt x="783144" y="779809"/>
                  <a:pt x="724170" y="886353"/>
                  <a:pt x="718131" y="1005837"/>
                </a:cubicBezTo>
                <a:close/>
              </a:path>
            </a:pathLst>
          </a:custGeom>
        </p:spPr>
      </p:pic>
      <p:pic>
        <p:nvPicPr>
          <p:cNvPr id="47" name="图片 46"/>
          <p:cNvPicPr>
            <a:picLocks noChangeAspect="1"/>
          </p:cNvPicPr>
          <p:nvPr/>
        </p:nvPicPr>
        <p:blipFill rotWithShape="1">
          <a:blip r:embed="rId5" cstate="hqprint"/>
          <a:srcRect/>
          <a:stretch>
            <a:fillRect/>
          </a:stretch>
        </p:blipFill>
        <p:spPr>
          <a:xfrm rot="21083316">
            <a:off x="9848968" y="4627989"/>
            <a:ext cx="961451" cy="990586"/>
          </a:xfrm>
          <a:custGeom>
            <a:avLst/>
            <a:gdLst>
              <a:gd name="connsiteX0" fmla="*/ 718881 w 995163"/>
              <a:gd name="connsiteY0" fmla="*/ 1025319 h 1025319"/>
              <a:gd name="connsiteX1" fmla="*/ 0 w 995163"/>
              <a:gd name="connsiteY1" fmla="*/ 1025319 h 1025319"/>
              <a:gd name="connsiteX2" fmla="*/ 0 w 995163"/>
              <a:gd name="connsiteY2" fmla="*/ 0 h 1025319"/>
              <a:gd name="connsiteX3" fmla="*/ 995163 w 995163"/>
              <a:gd name="connsiteY3" fmla="*/ 0 h 1025319"/>
              <a:gd name="connsiteX4" fmla="*/ 995163 w 995163"/>
              <a:gd name="connsiteY4" fmla="*/ 699013 h 1025319"/>
              <a:gd name="connsiteX5" fmla="*/ 948251 w 995163"/>
              <a:gd name="connsiteY5" fmla="*/ 704692 h 1025319"/>
              <a:gd name="connsiteX6" fmla="*/ 885119 w 995163"/>
              <a:gd name="connsiteY6" fmla="*/ 727923 h 1025319"/>
              <a:gd name="connsiteX7" fmla="*/ 718131 w 995163"/>
              <a:gd name="connsiteY7" fmla="*/ 1005837 h 102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163" h="1025319">
                <a:moveTo>
                  <a:pt x="718881" y="1025319"/>
                </a:moveTo>
                <a:lnTo>
                  <a:pt x="0" y="1025319"/>
                </a:lnTo>
                <a:lnTo>
                  <a:pt x="0" y="0"/>
                </a:lnTo>
                <a:lnTo>
                  <a:pt x="995163" y="0"/>
                </a:lnTo>
                <a:lnTo>
                  <a:pt x="995163" y="699013"/>
                </a:lnTo>
                <a:lnTo>
                  <a:pt x="948251" y="704692"/>
                </a:lnTo>
                <a:cubicBezTo>
                  <a:pt x="926663" y="709846"/>
                  <a:pt x="905514" y="717546"/>
                  <a:pt x="885119" y="727923"/>
                </a:cubicBezTo>
                <a:cubicBezTo>
                  <a:pt x="783144" y="779809"/>
                  <a:pt x="724170" y="886353"/>
                  <a:pt x="718131" y="1005837"/>
                </a:cubicBezTo>
                <a:close/>
              </a:path>
            </a:pathLst>
          </a:custGeom>
        </p:spPr>
      </p:pic>
      <p:sp>
        <p:nvSpPr>
          <p:cNvPr id="32" name="矩形 31"/>
          <p:cNvSpPr/>
          <p:nvPr/>
        </p:nvSpPr>
        <p:spPr>
          <a:xfrm>
            <a:off x="1459230" y="1537335"/>
            <a:ext cx="8253730" cy="1106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spc="5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课题：</a:t>
            </a:r>
            <a:r>
              <a:rPr lang="zh-CN" altLang="en-US" sz="6600" spc="5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怎么都快乐</a:t>
            </a:r>
            <a:endParaRPr lang="zh-CN" altLang="en-US" sz="6600" spc="5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15085" y="99695"/>
            <a:ext cx="736155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小学语文部编版一年级下册第七单元</a:t>
            </a:r>
            <a:endParaRPr lang="zh-CN" altLang="en-US" sz="3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站酷快乐体2016修订版" panose="02010600030101010101" pitchFamily="2" charset="-122"/>
              <a:ea typeface="站酷快乐体2016修订版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5945" y="3157855"/>
            <a:ext cx="8242300" cy="1198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spc="5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难点名称：</a:t>
            </a:r>
            <a:r>
              <a:rPr lang="zh-CN" altLang="en-US" sz="3600" spc="5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懂得独自一人是一种快乐，与他人相处也是一种快乐。</a:t>
            </a:r>
            <a:endParaRPr lang="zh-CN" altLang="en-US" sz="3600" spc="5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20248" y="155180"/>
            <a:ext cx="2674323" cy="328239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5858" y="1535430"/>
            <a:ext cx="695706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  <a:sym typeface="+mn-ea"/>
              </a:rPr>
              <a:t>3、出示第三小节内容，请学生朗读。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cs typeface="站酷快乐体2016修订版" panose="02010600030101010101" pitchFamily="2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21480" y="2342515"/>
            <a:ext cx="3749040" cy="4009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defRPr/>
            </a:pPr>
            <a:r>
              <a:rPr sz="2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三个人玩，很好！</a:t>
            </a:r>
            <a:endParaRPr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>
              <a:lnSpc>
                <a:spcPct val="130000"/>
              </a:lnSpc>
              <a:defRPr/>
            </a:pPr>
            <a:r>
              <a:rPr sz="2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讲故事多个人听更有劲，</a:t>
            </a:r>
            <a:endParaRPr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>
              <a:lnSpc>
                <a:spcPct val="130000"/>
              </a:lnSpc>
              <a:defRPr/>
            </a:pPr>
            <a:r>
              <a:rPr sz="2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你讲我们听，我讲你们听。</a:t>
            </a:r>
            <a:endParaRPr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>
              <a:lnSpc>
                <a:spcPct val="130000"/>
              </a:lnSpc>
              <a:defRPr/>
            </a:pPr>
            <a:r>
              <a:rPr sz="2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两个人甩绳子，</a:t>
            </a:r>
            <a:endParaRPr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>
              <a:lnSpc>
                <a:spcPct val="130000"/>
              </a:lnSpc>
              <a:defRPr/>
            </a:pPr>
            <a:r>
              <a:rPr sz="28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你跳，我跳，轮流跳。</a:t>
            </a:r>
            <a:endParaRPr sz="28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>
              <a:lnSpc>
                <a:spcPct val="130000"/>
              </a:lnSpc>
              <a:defRPr/>
            </a:pPr>
            <a:endParaRPr lang="zh-CN" altLang="en-US" sz="2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838" y="3059670"/>
            <a:ext cx="2674323" cy="3282393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7167244" y="2908300"/>
            <a:ext cx="4275456" cy="1971184"/>
            <a:chOff x="6489318" y="1803770"/>
            <a:chExt cx="3366094" cy="1292130"/>
          </a:xfrm>
        </p:grpSpPr>
        <p:sp>
          <p:nvSpPr>
            <p:cNvPr id="18" name="矩形 17"/>
            <p:cNvSpPr/>
            <p:nvPr/>
          </p:nvSpPr>
          <p:spPr>
            <a:xfrm>
              <a:off x="6846276" y="2407425"/>
              <a:ext cx="2839056" cy="6884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400" dirty="0">
                  <a:solidFill>
                    <a:schemeClr val="tx1"/>
                  </a:solidFill>
                  <a:latin typeface="+mn-ea"/>
                  <a:cs typeface="站酷快乐体2016修订版" panose="02010600030101010101" pitchFamily="2" charset="-122"/>
                </a:rPr>
                <a:t>跳橡皮筋、丢沙包</a:t>
              </a:r>
              <a:r>
                <a:rPr sz="2400" b="1">
                  <a:solidFill>
                    <a:schemeClr val="tx1"/>
                  </a:solidFill>
                  <a:sym typeface="+mn-ea"/>
                </a:rPr>
                <a:t>……</a:t>
              </a:r>
              <a:endParaRPr sz="2400" b="1">
                <a:solidFill>
                  <a:schemeClr val="tx1"/>
                </a:solidFill>
              </a:endParaRPr>
            </a:p>
            <a:p>
              <a:pPr>
                <a:lnSpc>
                  <a:spcPct val="130000"/>
                </a:lnSpc>
                <a:defRPr/>
              </a:pPr>
              <a:endParaRPr lang="zh-CN" altLang="en-US" sz="2400" b="1" dirty="0">
                <a:solidFill>
                  <a:schemeClr val="tx1"/>
                </a:solidFill>
                <a:latin typeface="+mn-ea"/>
                <a:cs typeface="站酷快乐体2016修订版" panose="02010600030101010101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489318" y="1803770"/>
              <a:ext cx="3366094" cy="5440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0" i="0" u="none" strike="noStrike" cap="none" spc="0" normalizeH="0" baseline="0" dirty="0">
                  <a:solidFill>
                    <a:schemeClr val="accent6"/>
                  </a:solidFill>
                  <a:latin typeface="+mn-ea"/>
                  <a:cs typeface="站酷快乐体2016修订版" panose="02010600030101010101" pitchFamily="2" charset="-122"/>
                </a:rPr>
                <a:t>（</a:t>
              </a:r>
              <a:r>
                <a:rPr kumimoji="0" lang="en-US" altLang="zh-CN" sz="2400" b="0" i="0" u="none" strike="noStrike" cap="none" spc="0" normalizeH="0" baseline="0" dirty="0">
                  <a:solidFill>
                    <a:schemeClr val="accent6"/>
                  </a:solidFill>
                  <a:latin typeface="+mn-ea"/>
                  <a:cs typeface="站酷快乐体2016修订版" panose="02010600030101010101" pitchFamily="2" charset="-122"/>
                </a:rPr>
                <a:t>3</a:t>
              </a:r>
              <a:r>
                <a:rPr kumimoji="0" lang="zh-CN" altLang="en-US" sz="2400" b="0" i="0" u="none" strike="noStrike" cap="none" spc="0" normalizeH="0" baseline="0" dirty="0">
                  <a:solidFill>
                    <a:schemeClr val="accent6"/>
                  </a:solidFill>
                  <a:latin typeface="+mn-ea"/>
                  <a:cs typeface="站酷快乐体2016修订版" panose="02010600030101010101" pitchFamily="2" charset="-122"/>
                </a:rPr>
                <a:t>）、同学们平时三个人玩什么呢？（指名回答）</a:t>
              </a:r>
              <a:endParaRPr kumimoji="0" lang="zh-CN" altLang="en-US" sz="24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705485" y="2908300"/>
            <a:ext cx="49447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（</a:t>
            </a:r>
            <a:r>
              <a:rPr kumimoji="0" lang="en-US" altLang="zh-CN" sz="24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2</a:t>
            </a:r>
            <a:r>
              <a:rPr kumimoji="0" lang="zh-CN" altLang="en-US" sz="24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）这一小节朗读时，哪里又该重读呢？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202305" y="695325"/>
            <a:ext cx="56642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（1）男女分读，并说说，你们有以下的经历吗，玩了之后，是什么感受？（指名回答）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76915" y="1894128"/>
            <a:ext cx="283905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+mn-ea"/>
                <a:cs typeface="站酷快乐体2016修订版" panose="02010600030101010101" pitchFamily="2" charset="-122"/>
              </a:rPr>
              <a:t>三个人玩，很好！</a:t>
            </a:r>
            <a:endParaRPr kumimoji="0" lang="zh-CN" altLang="en-US" sz="2400" b="0" i="0" u="none" strike="noStrike" kern="1200" cap="none" spc="0" normalizeH="0" baseline="0" noProof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2990" y="3915410"/>
            <a:ext cx="3578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>
                <a:sym typeface="+mn-ea"/>
              </a:rPr>
              <a:t>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很</a:t>
            </a:r>
            <a:r>
              <a:rPr lang="zh-CN" altLang="en-US" sz="2400" b="1">
                <a:sym typeface="+mn-ea"/>
              </a:rPr>
              <a:t>”、“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更</a:t>
            </a:r>
            <a:r>
              <a:rPr lang="zh-CN" altLang="en-US" sz="2400" b="1">
                <a:sym typeface="+mn-ea"/>
              </a:rPr>
              <a:t>”要读重音。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3373755" y="924560"/>
            <a:ext cx="5064760" cy="521970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  <a:sym typeface="+mn-ea"/>
              </a:rPr>
              <a:t>4</a:t>
            </a:r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  <a:sym typeface="+mn-ea"/>
              </a:rPr>
              <a:t>、出示第四小节内容，朗读。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cs typeface="站酷快乐体2016修订版" panose="02010600030101010101" pitchFamily="2" charset="-122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62070" y="1529080"/>
            <a:ext cx="4834255" cy="452310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四个人玩，很好！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五个人玩，很好！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许多人玩，很好！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人多，什么游戏都能玩，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拔河，老鹰捉小鸡，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打排球，打篮球，踢足球……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sym typeface="+mn-ea"/>
              </a:rPr>
              <a:t>连开运动会也可以。</a:t>
            </a:r>
            <a:endParaRPr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pPr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+mn-ea"/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8533319" y="1103788"/>
            <a:ext cx="2776567" cy="411448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504949" y="2528570"/>
            <a:ext cx="9083041" cy="2824242"/>
            <a:chOff x="947870" y="4101999"/>
            <a:chExt cx="7649571" cy="485916"/>
          </a:xfrm>
        </p:grpSpPr>
        <p:grpSp>
          <p:nvGrpSpPr>
            <p:cNvPr id="17" name="组合 16"/>
            <p:cNvGrpSpPr/>
            <p:nvPr/>
          </p:nvGrpSpPr>
          <p:grpSpPr>
            <a:xfrm>
              <a:off x="947870" y="4101999"/>
              <a:ext cx="2056882" cy="419763"/>
              <a:chOff x="6745286" y="1803770"/>
              <a:chExt cx="2056882" cy="419763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6745286" y="2120167"/>
                <a:ext cx="2056785" cy="103366"/>
              </a:xfrm>
              <a:prstGeom prst="rect">
                <a:avLst/>
              </a:prstGeom>
            </p:spPr>
            <p:txBody>
              <a:bodyPr wrap="square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l">
                  <a:lnSpc>
                    <a:spcPct val="130000"/>
                  </a:lnSpc>
                  <a:defRPr/>
                </a:pPr>
                <a:r>
                  <a:rPr lang="zh-CN" altLang="en-US" sz="2400" noProof="0" dirty="0">
                    <a:solidFill>
                      <a:schemeClr val="tx1"/>
                    </a:solidFill>
                    <a:effectLst/>
                    <a:uLnTx/>
                    <a:uFillTx/>
                    <a:latin typeface="+mn-ea"/>
                    <a:cs typeface="站酷快乐体2016修订版" panose="02010600030101010101" pitchFamily="2" charset="-122"/>
                    <a:sym typeface="+mn-ea"/>
                  </a:rPr>
                  <a:t>许多人玩，更好！</a:t>
                </a:r>
                <a:endParaRPr lang="zh-CN" altLang="en-US" sz="2400" noProof="0" dirty="0">
                  <a:solidFill>
                    <a:schemeClr val="tx1"/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  <a:sym typeface="+mn-ea"/>
                </a:endParaRPr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6745287" y="1803770"/>
                <a:ext cx="2056881" cy="206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schemeClr val="accent6"/>
                    </a:solidFill>
                    <a:latin typeface="+mn-ea"/>
                    <a:cs typeface="+mn-ea"/>
                    <a:sym typeface="+mn-lt"/>
                  </a:rPr>
                  <a:t>（</a:t>
                </a:r>
                <a:r>
                  <a:rPr lang="en-US" altLang="zh-CN" sz="2400" dirty="0">
                    <a:solidFill>
                      <a:schemeClr val="accent6"/>
                    </a:solidFill>
                    <a:latin typeface="+mn-ea"/>
                    <a:cs typeface="+mn-ea"/>
                    <a:sym typeface="+mn-lt"/>
                  </a:rPr>
                  <a:t>1</a:t>
                </a:r>
                <a:r>
                  <a:rPr lang="zh-CN" altLang="en-US" sz="2400" dirty="0">
                    <a:solidFill>
                      <a:schemeClr val="accent6"/>
                    </a:solidFill>
                    <a:latin typeface="+mn-ea"/>
                    <a:cs typeface="+mn-ea"/>
                    <a:sym typeface="+mn-lt"/>
                  </a:rPr>
                  <a:t>）、现在是多少人一起玩呀，开心吗？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3503410" y="4101999"/>
              <a:ext cx="2230643" cy="450559"/>
              <a:chOff x="6745287" y="1803770"/>
              <a:chExt cx="2230643" cy="450559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6880600" y="2073625"/>
                <a:ext cx="1959454" cy="1807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defRPr/>
                </a:pPr>
                <a:r>
                  <a:rPr lang="zh-CN" altLang="en-US" sz="2400" b="1">
                    <a:sym typeface="+mn-ea"/>
                  </a:rPr>
                  <a:t>“</a:t>
                </a:r>
                <a:r>
                  <a:rPr lang="zh-CN" altLang="en-US" sz="2400" b="1">
                    <a:solidFill>
                      <a:srgbClr val="FF0000"/>
                    </a:solidFill>
                    <a:sym typeface="+mn-ea"/>
                  </a:rPr>
                  <a:t>很</a:t>
                </a:r>
                <a:r>
                  <a:rPr lang="zh-CN" altLang="en-US" sz="2400" b="1">
                    <a:sym typeface="+mn-ea"/>
                  </a:rPr>
                  <a:t>”、“</a:t>
                </a:r>
                <a:r>
                  <a:rPr lang="zh-CN" altLang="en-US" sz="2400" b="1">
                    <a:solidFill>
                      <a:srgbClr val="FF0000"/>
                    </a:solidFill>
                    <a:sym typeface="+mn-ea"/>
                  </a:rPr>
                  <a:t>更</a:t>
                </a:r>
                <a:r>
                  <a:rPr lang="zh-CN" altLang="en-US" sz="2400" b="1">
                    <a:sym typeface="+mn-ea"/>
                  </a:rPr>
                  <a:t>”、</a:t>
                </a:r>
                <a:r>
                  <a:rPr lang="en-US" altLang="zh-CN" sz="2400" b="1">
                    <a:sym typeface="+mn-ea"/>
                  </a:rPr>
                  <a:t>“</a:t>
                </a:r>
                <a:r>
                  <a:rPr lang="zh-CN" altLang="en-US" sz="2400" b="1">
                    <a:solidFill>
                      <a:srgbClr val="FF0000"/>
                    </a:solidFill>
                    <a:sym typeface="+mn-ea"/>
                  </a:rPr>
                  <a:t>都</a:t>
                </a:r>
                <a:r>
                  <a:rPr lang="en-US" altLang="zh-CN" sz="2400" b="1">
                    <a:sym typeface="+mn-ea"/>
                  </a:rPr>
                  <a:t>”</a:t>
                </a:r>
                <a:r>
                  <a:rPr lang="zh-CN" altLang="en-US" sz="2400" b="1">
                    <a:sym typeface="+mn-ea"/>
                  </a:rPr>
                  <a:t>要读重音。</a:t>
                </a:r>
                <a:endPara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站酷快乐体2016修订版" panose="02010600030101010101" pitchFamily="2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6745287" y="1803770"/>
                <a:ext cx="2230643" cy="269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schemeClr val="accent6"/>
                    </a:solidFill>
                    <a:latin typeface="+mn-ea"/>
                    <a:cs typeface="站酷快乐体2016修订版" panose="02010600030101010101" pitchFamily="2" charset="-122"/>
                    <a:sym typeface="+mn-ea"/>
                  </a:rPr>
                  <a:t>（</a:t>
                </a:r>
                <a:r>
                  <a:rPr lang="en-US" altLang="zh-CN" sz="2400" dirty="0">
                    <a:solidFill>
                      <a:schemeClr val="accent6"/>
                    </a:solidFill>
                    <a:latin typeface="+mn-ea"/>
                    <a:cs typeface="站酷快乐体2016修订版" panose="02010600030101010101" pitchFamily="2" charset="-122"/>
                    <a:sym typeface="+mn-ea"/>
                  </a:rPr>
                  <a:t>2</a:t>
                </a:r>
                <a:r>
                  <a:rPr lang="zh-CN" altLang="en-US" sz="2400" dirty="0">
                    <a:solidFill>
                      <a:schemeClr val="accent6"/>
                    </a:solidFill>
                    <a:latin typeface="+mn-ea"/>
                    <a:cs typeface="站酷快乐体2016修订版" panose="02010600030101010101" pitchFamily="2" charset="-122"/>
                    <a:sym typeface="+mn-ea"/>
                  </a:rPr>
                  <a:t>）这一小节朗读时，哪里又该重读呢？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6058949" y="4101999"/>
              <a:ext cx="2538492" cy="485916"/>
              <a:chOff x="6745287" y="1803770"/>
              <a:chExt cx="2538492" cy="485916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809473" y="2108982"/>
                <a:ext cx="2474306" cy="18070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l">
                  <a:lnSpc>
                    <a:spcPct val="130000"/>
                  </a:lnSpc>
                  <a:defRPr/>
                </a:pPr>
                <a:r>
                  <a:rPr lang="zh-CN" altLang="en-US" sz="2400" dirty="0">
                    <a:solidFill>
                      <a:schemeClr val="tx1"/>
                    </a:solidFill>
                    <a:latin typeface="+mn-ea"/>
                    <a:cs typeface="站酷快乐体2016修订版" panose="02010600030101010101" pitchFamily="2" charset="-122"/>
                  </a:rPr>
                  <a:t>跑步、丢手绢</a:t>
                </a:r>
                <a:r>
                  <a:rPr sz="2400" b="1">
                    <a:solidFill>
                      <a:schemeClr val="tx1"/>
                    </a:solidFill>
                    <a:sym typeface="+mn-ea"/>
                  </a:rPr>
                  <a:t>……</a:t>
                </a:r>
                <a:endParaRPr sz="2400" b="1">
                  <a:solidFill>
                    <a:schemeClr val="tx1"/>
                  </a:solidFill>
                </a:endParaRPr>
              </a:p>
              <a:p>
                <a:pPr algn="l">
                  <a:lnSpc>
                    <a:spcPct val="130000"/>
                  </a:lnSpc>
                  <a:defRPr/>
                </a:pPr>
                <a:endParaRPr lang="zh-CN" altLang="en-US" sz="2400" b="1" dirty="0">
                  <a:solidFill>
                    <a:schemeClr val="tx1"/>
                  </a:solidFill>
                  <a:latin typeface="+mn-ea"/>
                  <a:cs typeface="站酷快乐体2016修订版" panose="02010600030101010101" pitchFamily="2" charset="-122"/>
                </a:endParaRP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6745287" y="1803770"/>
                <a:ext cx="2538390" cy="2698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schemeClr val="accent6"/>
                    </a:solidFill>
                    <a:latin typeface="+mn-ea"/>
                    <a:cs typeface="站酷快乐体2016修订版" panose="02010600030101010101" pitchFamily="2" charset="-122"/>
                    <a:sym typeface="+mn-ea"/>
                  </a:rPr>
                  <a:t>（3）同学们想想，许多人玩得游戏除了课本上那些还有哪些？（指名回答）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  <a:sym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463024" y="769826"/>
            <a:ext cx="7910635" cy="517862"/>
            <a:chOff x="1685805" y="3307086"/>
            <a:chExt cx="7910635" cy="51786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hqprint"/>
            <a:srcRect/>
            <a:stretch>
              <a:fillRect/>
            </a:stretch>
          </p:blipFill>
          <p:spPr>
            <a:xfrm>
              <a:off x="1685805" y="3308733"/>
              <a:ext cx="6925116" cy="435153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5" cstate="hqprint"/>
            <a:srcRect b="-19007"/>
            <a:stretch>
              <a:fillRect/>
            </a:stretch>
          </p:blipFill>
          <p:spPr>
            <a:xfrm>
              <a:off x="8701682" y="3307086"/>
              <a:ext cx="894758" cy="517862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hqprint"/>
          <a:srcRect/>
          <a:stretch>
            <a:fillRect/>
          </a:stretch>
        </p:blipFill>
        <p:spPr>
          <a:xfrm flipH="1">
            <a:off x="0" y="-555625"/>
            <a:ext cx="3067050" cy="28416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7" cstate="hqprint"/>
          <a:srcRect/>
          <a:stretch>
            <a:fillRect/>
          </a:stretch>
        </p:blipFill>
        <p:spPr>
          <a:xfrm flipH="1">
            <a:off x="9478645" y="-327025"/>
            <a:ext cx="2501900" cy="2632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7743096" y="1682393"/>
            <a:ext cx="2892818" cy="3338700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1784311" y="1773479"/>
            <a:ext cx="2413730" cy="3311042"/>
            <a:chOff x="2876238" y="590551"/>
            <a:chExt cx="1846246" cy="253259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2876238" y="590551"/>
              <a:ext cx="1846246" cy="2532597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 flipV="1">
              <a:off x="3655219" y="1693556"/>
              <a:ext cx="240506" cy="104099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/>
        </p:nvGrpSpPr>
        <p:grpSpPr>
          <a:xfrm>
            <a:off x="3679372" y="1925035"/>
            <a:ext cx="4833256" cy="3364522"/>
            <a:chOff x="3679372" y="1812880"/>
            <a:chExt cx="4833256" cy="3364522"/>
          </a:xfrm>
        </p:grpSpPr>
        <p:sp>
          <p:nvSpPr>
            <p:cNvPr id="5" name="文本框 4"/>
            <p:cNvSpPr txBox="1"/>
            <p:nvPr/>
          </p:nvSpPr>
          <p:spPr>
            <a:xfrm>
              <a:off x="3679372" y="1812880"/>
              <a:ext cx="4833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accent6"/>
                  </a:solidFill>
                  <a:cs typeface="站酷快乐体2016修订版" panose="02010600030101010101" pitchFamily="2" charset="-122"/>
                </a:rPr>
                <a:t>PART 03</a:t>
              </a:r>
              <a:endParaRPr lang="zh-CN" altLang="en-US" sz="4800" dirty="0">
                <a:solidFill>
                  <a:schemeClr val="accent6"/>
                </a:solidFill>
                <a:cs typeface="站酷快乐体2016修订版" panose="02010600030101010101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4" cstate="hqprint"/>
            <a:srcRect b="-13509"/>
            <a:stretch>
              <a:fillRect/>
            </a:stretch>
          </p:blipFill>
          <p:spPr>
            <a:xfrm>
              <a:off x="3908492" y="4683477"/>
              <a:ext cx="4148488" cy="493925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4129405" y="2955925"/>
            <a:ext cx="3707130" cy="1445260"/>
          </a:xfrm>
          <a:prstGeom prst="rect">
            <a:avLst/>
          </a:prstGeom>
          <a:noFill/>
        </p:spPr>
        <p:txBody>
          <a:bodyPr vert="horz" wrap="square">
            <a:spAutoFit/>
          </a:bodyPr>
          <a:lstStyle/>
          <a:p>
            <a:pPr algn="dist"/>
            <a:r>
              <a:rPr lang="zh-CN" altLang="en-US" sz="44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课堂练习</a:t>
            </a:r>
            <a:endParaRPr lang="zh-CN" altLang="en-US" sz="4400" dirty="0">
              <a:ln w="635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  <a:p>
            <a:pPr algn="dist"/>
            <a:r>
              <a:rPr lang="zh-CN" altLang="en-US" sz="44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rPr>
              <a:t>（难点巩固）</a:t>
            </a:r>
            <a:endParaRPr lang="zh-CN" altLang="en-US" sz="4400" dirty="0">
              <a:ln w="635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29576" y="642544"/>
            <a:ext cx="2413730" cy="3311042"/>
            <a:chOff x="2876238" y="590551"/>
            <a:chExt cx="1846246" cy="253259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2876238" y="590551"/>
              <a:ext cx="1846246" cy="2532597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flipV="1">
              <a:off x="3655219" y="1693556"/>
              <a:ext cx="240506" cy="104099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8289196" y="62508"/>
            <a:ext cx="2892818" cy="33387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43250" y="1460500"/>
            <a:ext cx="5689600" cy="1383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R="0" indent="0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  <a:cs typeface="+mn-ea"/>
                <a:sym typeface="+mn-lt"/>
              </a:rPr>
              <a:t>1</a:t>
            </a:r>
            <a:r>
              <a:rPr lang="zh-CN" altLang="en-US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ea"/>
                <a:cs typeface="+mn-ea"/>
                <a:sym typeface="+mn-lt"/>
              </a:rPr>
              <a:t>、教师出示多媒体课件，问：读读这几句话，然后告诉老师这几句话的语气有什么变化？</a:t>
            </a:r>
            <a:endParaRPr kumimoji="0" lang="zh-CN" altLang="en-US" sz="2800" b="0" i="0" kern="1200" cap="none" spc="0" normalizeH="0" baseline="0" noProof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759200" y="3401060"/>
            <a:ext cx="445833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一个人玩</a:t>
            </a:r>
            <a:r>
              <a:rPr lang="en-US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  </a:t>
            </a:r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很好！</a:t>
            </a:r>
            <a:endParaRPr lang="zh-CN" sz="2800" b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lt"/>
              <a:ea typeface="+mj-lt"/>
              <a:cs typeface="+mj-lt"/>
            </a:endParaRPr>
          </a:p>
          <a:p>
            <a:pPr indent="0" algn="ctr"/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两个人玩</a:t>
            </a:r>
            <a:r>
              <a:rPr lang="en-US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  </a:t>
            </a:r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很好！</a:t>
            </a:r>
            <a:endParaRPr lang="zh-CN" sz="2800" b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lt"/>
              <a:ea typeface="+mj-lt"/>
              <a:cs typeface="+mj-lt"/>
            </a:endParaRPr>
          </a:p>
          <a:p>
            <a:pPr indent="0" algn="ctr"/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三个人玩</a:t>
            </a:r>
            <a:r>
              <a:rPr lang="en-US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  </a:t>
            </a:r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很好！</a:t>
            </a:r>
            <a:endParaRPr lang="zh-CN" sz="2800" b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lt"/>
              <a:ea typeface="+mj-lt"/>
              <a:cs typeface="+mj-lt"/>
            </a:endParaRPr>
          </a:p>
          <a:p>
            <a:pPr indent="0" algn="ctr"/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许多人玩</a:t>
            </a:r>
            <a:r>
              <a:rPr lang="en-US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  </a:t>
            </a:r>
            <a:r>
              <a:rPr lang="zh-CN" sz="2800" b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j-lt"/>
                <a:ea typeface="+mj-lt"/>
                <a:cs typeface="+mj-lt"/>
              </a:rPr>
              <a:t>更好！</a:t>
            </a:r>
            <a:endParaRPr lang="zh-CN" altLang="en-US" sz="2800" b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j-lt"/>
              <a:ea typeface="+mj-lt"/>
              <a:cs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7528560" y="2811780"/>
            <a:ext cx="360299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我很喜欢（  ），</a:t>
            </a:r>
            <a:endParaRPr lang="zh-CN" altLang="en-US" sz="2800" dirty="0">
              <a:solidFill>
                <a:schemeClr val="accent6"/>
              </a:solidFill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我很喜欢（  ），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我很喜欢（  ），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我更喜欢（  ）！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724025" y="2811780"/>
            <a:ext cx="337312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我很喜欢（ ）花，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我很喜欢（ ）花，</a:t>
            </a:r>
            <a:endParaRPr lang="zh-CN" altLang="en-US" sz="2800" dirty="0">
              <a:solidFill>
                <a:schemeClr val="accent6"/>
              </a:solidFill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我很喜欢（ ）花，</a:t>
            </a:r>
            <a:endParaRPr lang="zh-CN" altLang="en-US" sz="2800" dirty="0">
              <a:solidFill>
                <a:schemeClr val="accent6"/>
              </a:solidFill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我更喜欢（ ）花！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501390" y="1356995"/>
            <a:ext cx="51015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</a:rPr>
              <a:t>2、现在我们来做两道题</a:t>
            </a:r>
            <a:endParaRPr lang="zh-CN" altLang="en-US" sz="3600" dirty="0">
              <a:solidFill>
                <a:schemeClr val="tx1">
                  <a:lumMod val="75000"/>
                  <a:lumOff val="25000"/>
                </a:schemeClr>
              </a:solidFill>
              <a:cs typeface="站酷快乐体2016修订版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6957" y="3104327"/>
            <a:ext cx="2050780" cy="35505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"/>
          <p:cNvSpPr txBox="1"/>
          <p:nvPr/>
        </p:nvSpPr>
        <p:spPr>
          <a:xfrm>
            <a:off x="1175657" y="1663700"/>
            <a:ext cx="102616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</a:rPr>
              <a:t>    从“很”到“更”程度逐渐加深，从一些重点字词的重读，我们可以知道从孩子的角度来理解快乐，独自一人是一种快乐，与他人相处也是一种快乐，学会为别人付出更是一种快乐；游戏快乐，学习也快乐。告诉学生生活中处处有快乐，事事有快乐，怎么样玩都会快乐，在反复诵读中产生积极乐观的生活态度。</a:t>
            </a:r>
            <a:endParaRPr lang="zh-CN" altLang="en-US" sz="3200" dirty="0">
              <a:solidFill>
                <a:schemeClr val="accent1"/>
              </a:solidFill>
            </a:endParaRPr>
          </a:p>
        </p:txBody>
      </p:sp>
      <p:sp>
        <p:nvSpPr>
          <p:cNvPr id="3" name="文本框 32"/>
          <p:cNvSpPr txBox="1"/>
          <p:nvPr/>
        </p:nvSpPr>
        <p:spPr>
          <a:xfrm>
            <a:off x="4688112" y="573859"/>
            <a:ext cx="3189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5400" b="1" dirty="0">
                <a:solidFill>
                  <a:schemeClr val="accent2"/>
                </a:solidFill>
                <a:cs typeface="站酷快乐体2016修订版" panose="02010600030101010101" pitchFamily="2" charset="-122"/>
              </a:rPr>
              <a:t>小结</a:t>
            </a:r>
            <a:endParaRPr lang="zh-CN" altLang="en-US" sz="5400" b="1" dirty="0">
              <a:solidFill>
                <a:schemeClr val="accent2"/>
              </a:solidFill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 flipH="1">
            <a:off x="911225" y="2388175"/>
            <a:ext cx="3670300" cy="38764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 flipH="1">
            <a:off x="8043864" y="-173987"/>
            <a:ext cx="2501900" cy="368600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47745" y="2550160"/>
            <a:ext cx="5096510" cy="1323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000" spc="5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rPr>
              <a:t>感谢观看</a:t>
            </a:r>
            <a:endParaRPr lang="zh-CN" altLang="en-US" sz="8000" spc="500" dirty="0">
              <a:solidFill>
                <a:schemeClr val="bg1"/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7610477" y="3999704"/>
            <a:ext cx="2594695" cy="2268426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>
          <a:xfrm>
            <a:off x="2534829" y="1223931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hqprint"/>
          <a:srcRect/>
          <a:stretch>
            <a:fillRect/>
          </a:stretch>
        </p:blipFill>
        <p:spPr>
          <a:xfrm rot="21083316">
            <a:off x="2914760" y="1207346"/>
            <a:ext cx="1105768" cy="1139276"/>
          </a:xfrm>
          <a:custGeom>
            <a:avLst/>
            <a:gdLst>
              <a:gd name="connsiteX0" fmla="*/ 718881 w 995163"/>
              <a:gd name="connsiteY0" fmla="*/ 1025319 h 1025319"/>
              <a:gd name="connsiteX1" fmla="*/ 0 w 995163"/>
              <a:gd name="connsiteY1" fmla="*/ 1025319 h 1025319"/>
              <a:gd name="connsiteX2" fmla="*/ 0 w 995163"/>
              <a:gd name="connsiteY2" fmla="*/ 0 h 1025319"/>
              <a:gd name="connsiteX3" fmla="*/ 995163 w 995163"/>
              <a:gd name="connsiteY3" fmla="*/ 0 h 1025319"/>
              <a:gd name="connsiteX4" fmla="*/ 995163 w 995163"/>
              <a:gd name="connsiteY4" fmla="*/ 699013 h 1025319"/>
              <a:gd name="connsiteX5" fmla="*/ 948251 w 995163"/>
              <a:gd name="connsiteY5" fmla="*/ 704692 h 1025319"/>
              <a:gd name="connsiteX6" fmla="*/ 885119 w 995163"/>
              <a:gd name="connsiteY6" fmla="*/ 727923 h 1025319"/>
              <a:gd name="connsiteX7" fmla="*/ 718131 w 995163"/>
              <a:gd name="connsiteY7" fmla="*/ 1005837 h 102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163" h="1025319">
                <a:moveTo>
                  <a:pt x="718881" y="1025319"/>
                </a:moveTo>
                <a:lnTo>
                  <a:pt x="0" y="1025319"/>
                </a:lnTo>
                <a:lnTo>
                  <a:pt x="0" y="0"/>
                </a:lnTo>
                <a:lnTo>
                  <a:pt x="995163" y="0"/>
                </a:lnTo>
                <a:lnTo>
                  <a:pt x="995163" y="699013"/>
                </a:lnTo>
                <a:lnTo>
                  <a:pt x="948251" y="704692"/>
                </a:lnTo>
                <a:cubicBezTo>
                  <a:pt x="926663" y="709846"/>
                  <a:pt x="905514" y="717546"/>
                  <a:pt x="885119" y="727923"/>
                </a:cubicBezTo>
                <a:cubicBezTo>
                  <a:pt x="783144" y="779809"/>
                  <a:pt x="724170" y="886353"/>
                  <a:pt x="718131" y="1005837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868057" y="816884"/>
            <a:ext cx="4455885" cy="1529262"/>
            <a:chOff x="3868056" y="764700"/>
            <a:chExt cx="4455885" cy="1529262"/>
          </a:xfrm>
        </p:grpSpPr>
        <p:sp>
          <p:nvSpPr>
            <p:cNvPr id="5" name="文本框 4"/>
            <p:cNvSpPr txBox="1"/>
            <p:nvPr/>
          </p:nvSpPr>
          <p:spPr>
            <a:xfrm>
              <a:off x="5065484" y="764700"/>
              <a:ext cx="206103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站酷快乐体2016修订版" panose="02010600030101010101" pitchFamily="2" charset="-122"/>
                </a:rPr>
                <a:t>目录</a:t>
              </a:r>
              <a:endParaRPr lang="zh-CN" altLang="en-US" sz="6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站酷快乐体2016修订版" panose="02010600030101010101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868056" y="1770742"/>
              <a:ext cx="44558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站酷快乐体2016修订版" panose="02010600030101010101" pitchFamily="2" charset="-122"/>
                </a:rPr>
                <a:t>CONTENTS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站酷快乐体2016修订版" panose="02010600030101010101" pitchFamily="2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2007688" y="2926961"/>
            <a:ext cx="2897687" cy="675397"/>
            <a:chOff x="2007688" y="2926961"/>
            <a:chExt cx="2897687" cy="675397"/>
          </a:xfrm>
        </p:grpSpPr>
        <p:sp>
          <p:nvSpPr>
            <p:cNvPr id="10" name="矩形 9"/>
            <p:cNvSpPr/>
            <p:nvPr/>
          </p:nvSpPr>
          <p:spPr>
            <a:xfrm>
              <a:off x="2670628" y="2957198"/>
              <a:ext cx="2234747" cy="645160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algn="dist"/>
              <a:r>
                <a:rPr lang="zh-CN" altLang="en-US" sz="3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+mn-ea"/>
                  <a:sym typeface="+mn-lt"/>
                </a:rPr>
                <a:t>问题导入</a:t>
              </a:r>
              <a:endParaRPr lang="zh-CN" altLang="en-US" sz="3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007688" y="2926961"/>
              <a:ext cx="662940" cy="550518"/>
              <a:chOff x="1874353" y="2965450"/>
              <a:chExt cx="662940" cy="55051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1930563" y="2965450"/>
                <a:ext cx="550520" cy="55051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874353" y="3056043"/>
                <a:ext cx="662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站酷快乐体2016修订版" panose="02010600030101010101" pitchFamily="2" charset="-122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cs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79" name="组合 78"/>
          <p:cNvGrpSpPr/>
          <p:nvPr/>
        </p:nvGrpSpPr>
        <p:grpSpPr>
          <a:xfrm>
            <a:off x="2007688" y="4356020"/>
            <a:ext cx="3712210" cy="1198880"/>
            <a:chOff x="2007688" y="4356020"/>
            <a:chExt cx="3712210" cy="1198880"/>
          </a:xfrm>
        </p:grpSpPr>
        <p:sp>
          <p:nvSpPr>
            <p:cNvPr id="35" name="矩形 34"/>
            <p:cNvSpPr/>
            <p:nvPr/>
          </p:nvSpPr>
          <p:spPr>
            <a:xfrm>
              <a:off x="2670628" y="4356020"/>
              <a:ext cx="3049270" cy="1198880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algn="dist"/>
              <a:r>
                <a:rPr lang="zh-CN" altLang="en-US" sz="3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+mn-ea"/>
                  <a:sym typeface="+mn-lt"/>
                </a:rPr>
                <a:t>知识讲解</a:t>
              </a:r>
              <a:endParaRPr lang="zh-CN" altLang="en-US" sz="3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endParaRPr>
            </a:p>
            <a:p>
              <a:pPr algn="dist"/>
              <a:r>
                <a:rPr lang="zh-CN" altLang="en-US" sz="3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+mn-ea"/>
                  <a:sym typeface="+mn-lt"/>
                </a:rPr>
                <a:t>（难点突破）</a:t>
              </a:r>
              <a:endParaRPr lang="zh-CN" altLang="en-US" sz="3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007688" y="4464048"/>
              <a:ext cx="662940" cy="550518"/>
              <a:chOff x="1874353" y="2965450"/>
              <a:chExt cx="662940" cy="550518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930563" y="2965450"/>
                <a:ext cx="550520" cy="55051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34" name="文本框 33"/>
              <p:cNvSpPr txBox="1"/>
              <p:nvPr/>
            </p:nvSpPr>
            <p:spPr>
              <a:xfrm>
                <a:off x="1874353" y="3056043"/>
                <a:ext cx="6629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站酷快乐体2016修订版" panose="02010600030101010101" pitchFamily="2" charset="-122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cs typeface="站酷快乐体2016修订版" panose="02010600030101010101" pitchFamily="2" charset="-122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450965" y="2820670"/>
            <a:ext cx="3702050" cy="1198880"/>
            <a:chOff x="6451236" y="2820673"/>
            <a:chExt cx="2897687" cy="1198880"/>
          </a:xfrm>
        </p:grpSpPr>
        <p:sp>
          <p:nvSpPr>
            <p:cNvPr id="42" name="矩形 41"/>
            <p:cNvSpPr/>
            <p:nvPr/>
          </p:nvSpPr>
          <p:spPr>
            <a:xfrm>
              <a:off x="7114176" y="2820673"/>
              <a:ext cx="2234747" cy="1198880"/>
            </a:xfrm>
            <a:prstGeom prst="rect">
              <a:avLst/>
            </a:prstGeom>
            <a:noFill/>
          </p:spPr>
          <p:txBody>
            <a:bodyPr vert="horz" wrap="square">
              <a:spAutoFit/>
            </a:bodyPr>
            <a:lstStyle/>
            <a:p>
              <a:pPr algn="dist"/>
              <a:r>
                <a:rPr lang="zh-CN" altLang="en-US" sz="3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+mn-ea"/>
                  <a:sym typeface="+mn-lt"/>
                </a:rPr>
                <a:t>课堂练习</a:t>
              </a:r>
              <a:endParaRPr lang="zh-CN" altLang="en-US" sz="3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endParaRPr>
            </a:p>
            <a:p>
              <a:pPr algn="dist"/>
              <a:r>
                <a:rPr lang="zh-CN" altLang="en-US" sz="3600" dirty="0">
                  <a:ln w="6350"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j-ea"/>
                  <a:ea typeface="+mj-ea"/>
                  <a:cs typeface="+mn-ea"/>
                  <a:sym typeface="+mn-lt"/>
                </a:rPr>
                <a:t>（难点巩固）</a:t>
              </a:r>
              <a:endParaRPr lang="zh-CN" altLang="en-US" sz="3600" dirty="0">
                <a:ln w="635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6451236" y="2926961"/>
              <a:ext cx="662940" cy="550518"/>
              <a:chOff x="1874353" y="2965450"/>
              <a:chExt cx="662940" cy="550518"/>
            </a:xfrm>
          </p:grpSpPr>
          <p:sp>
            <p:nvSpPr>
              <p:cNvPr id="40" name="椭圆 39"/>
              <p:cNvSpPr/>
              <p:nvPr/>
            </p:nvSpPr>
            <p:spPr>
              <a:xfrm>
                <a:off x="1930563" y="2965450"/>
                <a:ext cx="550520" cy="550518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altLang="zh-CN" sz="2000" b="1" dirty="0">
                  <a:solidFill>
                    <a:schemeClr val="bg1"/>
                  </a:solidFill>
                  <a:latin typeface="+mj-ea"/>
                  <a:ea typeface="+mj-ea"/>
                  <a:cs typeface="+mn-ea"/>
                  <a:sym typeface="+mn-lt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1874353" y="3056043"/>
                <a:ext cx="662940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站酷快乐体2016修订版" panose="02010600030101010101" pitchFamily="2" charset="-122"/>
                  </a:rPr>
                  <a:t>03</a:t>
                </a:r>
                <a:endParaRPr lang="zh-CN" altLang="en-US" dirty="0">
                  <a:solidFill>
                    <a:schemeClr val="bg1"/>
                  </a:solidFill>
                  <a:cs typeface="站酷快乐体2016修订版" panose="02010600030101010101" pitchFamily="2" charset="-122"/>
                </a:endParaRPr>
              </a:p>
            </p:txBody>
          </p:sp>
        </p:grpSp>
      </p:grpSp>
      <p:pic>
        <p:nvPicPr>
          <p:cNvPr id="53" name="图片 52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9066938" y="4190999"/>
            <a:ext cx="2234747" cy="2401979"/>
          </a:xfrm>
          <a:prstGeom prst="rect">
            <a:avLst/>
          </a:prstGeom>
        </p:spPr>
      </p:pic>
      <p:pic>
        <p:nvPicPr>
          <p:cNvPr id="72" name="图片 71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1318378" y="592632"/>
            <a:ext cx="1881639" cy="1645033"/>
          </a:xfrm>
          <a:prstGeom prst="rect">
            <a:avLst/>
          </a:prstGeom>
        </p:spPr>
      </p:pic>
      <p:pic>
        <p:nvPicPr>
          <p:cNvPr id="75" name="图片 74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 rot="7657861">
            <a:off x="576520" y="2156987"/>
            <a:ext cx="961451" cy="990586"/>
          </a:xfrm>
          <a:custGeom>
            <a:avLst/>
            <a:gdLst>
              <a:gd name="connsiteX0" fmla="*/ 718881 w 995163"/>
              <a:gd name="connsiteY0" fmla="*/ 1025319 h 1025319"/>
              <a:gd name="connsiteX1" fmla="*/ 0 w 995163"/>
              <a:gd name="connsiteY1" fmla="*/ 1025319 h 1025319"/>
              <a:gd name="connsiteX2" fmla="*/ 0 w 995163"/>
              <a:gd name="connsiteY2" fmla="*/ 0 h 1025319"/>
              <a:gd name="connsiteX3" fmla="*/ 995163 w 995163"/>
              <a:gd name="connsiteY3" fmla="*/ 0 h 1025319"/>
              <a:gd name="connsiteX4" fmla="*/ 995163 w 995163"/>
              <a:gd name="connsiteY4" fmla="*/ 699013 h 1025319"/>
              <a:gd name="connsiteX5" fmla="*/ 948251 w 995163"/>
              <a:gd name="connsiteY5" fmla="*/ 704692 h 1025319"/>
              <a:gd name="connsiteX6" fmla="*/ 885119 w 995163"/>
              <a:gd name="connsiteY6" fmla="*/ 727923 h 1025319"/>
              <a:gd name="connsiteX7" fmla="*/ 718131 w 995163"/>
              <a:gd name="connsiteY7" fmla="*/ 1005837 h 102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163" h="1025319">
                <a:moveTo>
                  <a:pt x="718881" y="1025319"/>
                </a:moveTo>
                <a:lnTo>
                  <a:pt x="0" y="1025319"/>
                </a:lnTo>
                <a:lnTo>
                  <a:pt x="0" y="0"/>
                </a:lnTo>
                <a:lnTo>
                  <a:pt x="995163" y="0"/>
                </a:lnTo>
                <a:lnTo>
                  <a:pt x="995163" y="699013"/>
                </a:lnTo>
                <a:lnTo>
                  <a:pt x="948251" y="704692"/>
                </a:lnTo>
                <a:cubicBezTo>
                  <a:pt x="926663" y="709846"/>
                  <a:pt x="905514" y="717546"/>
                  <a:pt x="885119" y="727923"/>
                </a:cubicBezTo>
                <a:cubicBezTo>
                  <a:pt x="783144" y="779809"/>
                  <a:pt x="724170" y="886353"/>
                  <a:pt x="718131" y="1005837"/>
                </a:cubicBezTo>
                <a:close/>
              </a:path>
            </a:pathLst>
          </a:custGeom>
        </p:spPr>
      </p:pic>
      <p:pic>
        <p:nvPicPr>
          <p:cNvPr id="77" name="图片 76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 rot="21154113">
            <a:off x="10536251" y="3172256"/>
            <a:ext cx="961451" cy="990586"/>
          </a:xfrm>
          <a:custGeom>
            <a:avLst/>
            <a:gdLst>
              <a:gd name="connsiteX0" fmla="*/ 718881 w 995163"/>
              <a:gd name="connsiteY0" fmla="*/ 1025319 h 1025319"/>
              <a:gd name="connsiteX1" fmla="*/ 0 w 995163"/>
              <a:gd name="connsiteY1" fmla="*/ 1025319 h 1025319"/>
              <a:gd name="connsiteX2" fmla="*/ 0 w 995163"/>
              <a:gd name="connsiteY2" fmla="*/ 0 h 1025319"/>
              <a:gd name="connsiteX3" fmla="*/ 995163 w 995163"/>
              <a:gd name="connsiteY3" fmla="*/ 0 h 1025319"/>
              <a:gd name="connsiteX4" fmla="*/ 995163 w 995163"/>
              <a:gd name="connsiteY4" fmla="*/ 699013 h 1025319"/>
              <a:gd name="connsiteX5" fmla="*/ 948251 w 995163"/>
              <a:gd name="connsiteY5" fmla="*/ 704692 h 1025319"/>
              <a:gd name="connsiteX6" fmla="*/ 885119 w 995163"/>
              <a:gd name="connsiteY6" fmla="*/ 727923 h 1025319"/>
              <a:gd name="connsiteX7" fmla="*/ 718131 w 995163"/>
              <a:gd name="connsiteY7" fmla="*/ 1005837 h 1025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95163" h="1025319">
                <a:moveTo>
                  <a:pt x="718881" y="1025319"/>
                </a:moveTo>
                <a:lnTo>
                  <a:pt x="0" y="1025319"/>
                </a:lnTo>
                <a:lnTo>
                  <a:pt x="0" y="0"/>
                </a:lnTo>
                <a:lnTo>
                  <a:pt x="995163" y="0"/>
                </a:lnTo>
                <a:lnTo>
                  <a:pt x="995163" y="699013"/>
                </a:lnTo>
                <a:lnTo>
                  <a:pt x="948251" y="704692"/>
                </a:lnTo>
                <a:cubicBezTo>
                  <a:pt x="926663" y="709846"/>
                  <a:pt x="905514" y="717546"/>
                  <a:pt x="885119" y="727923"/>
                </a:cubicBezTo>
                <a:cubicBezTo>
                  <a:pt x="783144" y="779809"/>
                  <a:pt x="724170" y="886353"/>
                  <a:pt x="718131" y="1005837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7743096" y="1682393"/>
            <a:ext cx="2892818" cy="3338700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1784311" y="1773479"/>
            <a:ext cx="2413730" cy="3311042"/>
            <a:chOff x="2876238" y="590551"/>
            <a:chExt cx="1846246" cy="253259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2876238" y="590551"/>
              <a:ext cx="1846246" cy="2532597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 flipV="1">
              <a:off x="3655219" y="1693556"/>
              <a:ext cx="240506" cy="104099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/>
        </p:nvGrpSpPr>
        <p:grpSpPr>
          <a:xfrm>
            <a:off x="3679372" y="1881220"/>
            <a:ext cx="4833256" cy="3139732"/>
            <a:chOff x="3679372" y="1812880"/>
            <a:chExt cx="4833256" cy="3139732"/>
          </a:xfrm>
        </p:grpSpPr>
        <p:grpSp>
          <p:nvGrpSpPr>
            <p:cNvPr id="48" name="组合 47"/>
            <p:cNvGrpSpPr/>
            <p:nvPr/>
          </p:nvGrpSpPr>
          <p:grpSpPr>
            <a:xfrm>
              <a:off x="3679372" y="1812880"/>
              <a:ext cx="4833256" cy="2131258"/>
              <a:chOff x="3679372" y="1908786"/>
              <a:chExt cx="4833256" cy="2131258"/>
            </a:xfrm>
          </p:grpSpPr>
          <p:sp>
            <p:nvSpPr>
              <p:cNvPr id="4" name="文本框 3"/>
              <p:cNvSpPr txBox="1"/>
              <p:nvPr/>
            </p:nvSpPr>
            <p:spPr>
              <a:xfrm>
                <a:off x="3679372" y="3118024"/>
                <a:ext cx="4833256" cy="9220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5400" dirty="0">
                    <a:cs typeface="站酷快乐体2016修订版" panose="02010600030101010101" pitchFamily="2" charset="-122"/>
                  </a:rPr>
                  <a:t>问 题 导 入</a:t>
                </a:r>
                <a:endParaRPr lang="zh-CN" altLang="en-US" sz="5400" dirty="0">
                  <a:cs typeface="站酷快乐体2016修订版" panose="02010600030101010101" pitchFamily="2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3679372" y="1908786"/>
                <a:ext cx="4833256" cy="8299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dirty="0">
                    <a:solidFill>
                      <a:schemeClr val="accent6"/>
                    </a:solidFill>
                    <a:cs typeface="站酷快乐体2016修订版" panose="02010600030101010101" pitchFamily="2" charset="-122"/>
                  </a:rPr>
                  <a:t>PART 01</a:t>
                </a:r>
                <a:endParaRPr lang="zh-CN" altLang="en-US" sz="4800" dirty="0">
                  <a:solidFill>
                    <a:schemeClr val="accent6"/>
                  </a:solidFill>
                  <a:cs typeface="站酷快乐体2016修订版" panose="02010600030101010101" pitchFamily="2" charset="-122"/>
                </a:endParaRPr>
              </a:p>
            </p:txBody>
          </p:sp>
        </p:grp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4" cstate="hqprint"/>
            <a:srcRect b="-13509"/>
            <a:stretch>
              <a:fillRect/>
            </a:stretch>
          </p:blipFill>
          <p:spPr>
            <a:xfrm>
              <a:off x="4021522" y="4458687"/>
              <a:ext cx="4148488" cy="493925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933087" y="1050846"/>
            <a:ext cx="6167120" cy="2020570"/>
            <a:chOff x="7613333" y="369224"/>
            <a:chExt cx="6167120" cy="2020570"/>
          </a:xfrm>
        </p:grpSpPr>
        <p:sp>
          <p:nvSpPr>
            <p:cNvPr id="11" name="矩形 10"/>
            <p:cNvSpPr/>
            <p:nvPr/>
          </p:nvSpPr>
          <p:spPr>
            <a:xfrm>
              <a:off x="7613333" y="1738919"/>
              <a:ext cx="6167120" cy="6508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lang="zh-CN" altLang="en-US" sz="2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cs typeface="站酷快乐体2016修订版" panose="02010600030101010101" pitchFamily="2" charset="-122"/>
                </a:rPr>
                <a:t>（跳绳、跑步、滑滑梯、转转盘……）</a:t>
              </a:r>
              <a:endPara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cs typeface="站酷快乐体2016修订版" panose="02010600030101010101" pitchFamily="2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613333" y="369224"/>
              <a:ext cx="5392420" cy="1014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30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</a:rPr>
                <a:t>1</a:t>
              </a:r>
              <a:r>
                <a:rPr kumimoji="0" lang="zh-CN" altLang="en-US" sz="30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n-ea"/>
                  <a:cs typeface="站酷快乐体2016修订版" panose="02010600030101010101" pitchFamily="2" charset="-122"/>
                </a:rPr>
                <a:t>、同学们，平时你们喜欢玩什么游戏呢？</a:t>
              </a:r>
              <a:endParaRPr kumimoji="0" lang="zh-CN" alt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7325549" y="1371758"/>
            <a:ext cx="2776567" cy="4114484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77415" y="3430270"/>
            <a:ext cx="5311140" cy="1906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2</a:t>
            </a:r>
            <a:r>
              <a:rPr kumimoji="0" lang="zh-CN" altLang="en-US" sz="30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、那这些游戏都需要多少人玩的呢？</a:t>
            </a:r>
            <a:endParaRPr kumimoji="0" lang="zh-CN" altLang="en-US" sz="3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0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一个人或两个人或多个人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……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7743096" y="1682393"/>
            <a:ext cx="2892818" cy="3338700"/>
          </a:xfrm>
          <a:prstGeom prst="rect">
            <a:avLst/>
          </a:prstGeom>
        </p:spPr>
      </p:pic>
      <p:grpSp>
        <p:nvGrpSpPr>
          <p:cNvPr id="42" name="组合 41"/>
          <p:cNvGrpSpPr/>
          <p:nvPr/>
        </p:nvGrpSpPr>
        <p:grpSpPr>
          <a:xfrm>
            <a:off x="1784311" y="1773479"/>
            <a:ext cx="2413730" cy="3311042"/>
            <a:chOff x="2876238" y="590551"/>
            <a:chExt cx="1846246" cy="2532597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2876238" y="590551"/>
              <a:ext cx="1846246" cy="2532597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 flipV="1">
              <a:off x="3655219" y="1693556"/>
              <a:ext cx="240506" cy="104099"/>
            </a:xfrm>
            <a:prstGeom prst="rect">
              <a:avLst/>
            </a:prstGeom>
          </p:spPr>
        </p:pic>
      </p:grpSp>
      <p:grpSp>
        <p:nvGrpSpPr>
          <p:cNvPr id="49" name="组合 48"/>
          <p:cNvGrpSpPr/>
          <p:nvPr/>
        </p:nvGrpSpPr>
        <p:grpSpPr>
          <a:xfrm>
            <a:off x="3680007" y="1900270"/>
            <a:ext cx="4833256" cy="3678212"/>
            <a:chOff x="3679372" y="1812880"/>
            <a:chExt cx="4833256" cy="3678212"/>
          </a:xfrm>
        </p:grpSpPr>
        <p:sp>
          <p:nvSpPr>
            <p:cNvPr id="5" name="文本框 4"/>
            <p:cNvSpPr txBox="1"/>
            <p:nvPr/>
          </p:nvSpPr>
          <p:spPr>
            <a:xfrm>
              <a:off x="3679372" y="1812880"/>
              <a:ext cx="483325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dirty="0">
                  <a:solidFill>
                    <a:schemeClr val="accent6"/>
                  </a:solidFill>
                  <a:cs typeface="站酷快乐体2016修订版" panose="02010600030101010101" pitchFamily="2" charset="-122"/>
                </a:rPr>
                <a:t>PART 02</a:t>
              </a:r>
              <a:endParaRPr lang="zh-CN" altLang="en-US" sz="4800" dirty="0">
                <a:solidFill>
                  <a:schemeClr val="accent6"/>
                </a:solidFill>
                <a:cs typeface="站酷快乐体2016修订版" panose="02010600030101010101" pitchFamily="2" charset="-122"/>
              </a:endParaRPr>
            </a:p>
          </p:txBody>
        </p:sp>
        <p:pic>
          <p:nvPicPr>
            <p:cNvPr id="46" name="图片 45"/>
            <p:cNvPicPr>
              <a:picLocks noChangeAspect="1"/>
            </p:cNvPicPr>
            <p:nvPr/>
          </p:nvPicPr>
          <p:blipFill rotWithShape="1">
            <a:blip r:embed="rId4" cstate="hqprint"/>
            <a:srcRect b="-13509"/>
            <a:stretch>
              <a:fillRect/>
            </a:stretch>
          </p:blipFill>
          <p:spPr>
            <a:xfrm>
              <a:off x="4022157" y="4997167"/>
              <a:ext cx="4148488" cy="493925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4022725" y="3008630"/>
            <a:ext cx="40119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</a:rPr>
              <a:t>知识讲解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站酷快乐体2016修订版" panose="02010600030101010101" pitchFamily="2" charset="-122"/>
            </a:endParaRPr>
          </a:p>
          <a:p>
            <a:pPr algn="dist"/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</a:rPr>
              <a:t>（难点突破）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grpSp>
        <p:nvGrpSpPr>
          <p:cNvPr id="39" name="组合 38"/>
          <p:cNvGrpSpPr/>
          <p:nvPr/>
        </p:nvGrpSpPr>
        <p:grpSpPr>
          <a:xfrm>
            <a:off x="3505630" y="1797655"/>
            <a:ext cx="4523944" cy="4009390"/>
            <a:chOff x="6003720" y="991205"/>
            <a:chExt cx="4523944" cy="4009390"/>
          </a:xfrm>
        </p:grpSpPr>
        <p:sp>
          <p:nvSpPr>
            <p:cNvPr id="10" name="矩形 9"/>
            <p:cNvSpPr/>
            <p:nvPr/>
          </p:nvSpPr>
          <p:spPr>
            <a:xfrm>
              <a:off x="6538627" y="991205"/>
              <a:ext cx="3989037" cy="40093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  <a:defRPr/>
              </a:pPr>
              <a:r>
                <a:rPr sz="2800" b="1" dirty="0">
                  <a:sym typeface="+mn-ea"/>
                </a:rPr>
                <a:t>一个人玩，很好！</a:t>
              </a:r>
              <a:endParaRPr sz="2800" b="1" dirty="0"/>
            </a:p>
            <a:p>
              <a:pPr>
                <a:lnSpc>
                  <a:spcPct val="130000"/>
                </a:lnSpc>
                <a:defRPr/>
              </a:pPr>
              <a:r>
                <a:rPr sz="2800" b="1" dirty="0">
                  <a:sym typeface="+mn-ea"/>
                </a:rPr>
                <a:t>独自一个，静悄悄的，</a:t>
              </a:r>
              <a:endParaRPr sz="2800" b="1" dirty="0"/>
            </a:p>
            <a:p>
              <a:pPr>
                <a:lnSpc>
                  <a:spcPct val="130000"/>
                </a:lnSpc>
                <a:defRPr/>
              </a:pPr>
              <a:r>
                <a:rPr sz="2800" b="1" dirty="0">
                  <a:sym typeface="+mn-ea"/>
                </a:rPr>
                <a:t>正好用纸折船，折马……</a:t>
              </a:r>
              <a:endParaRPr sz="2800" b="1" dirty="0"/>
            </a:p>
            <a:p>
              <a:pPr>
                <a:lnSpc>
                  <a:spcPct val="130000"/>
                </a:lnSpc>
                <a:defRPr/>
              </a:pPr>
              <a:r>
                <a:rPr sz="2800" b="1" dirty="0">
                  <a:sym typeface="+mn-ea"/>
                </a:rPr>
                <a:t>踢毽子，跳绳，搭积木，</a:t>
              </a:r>
              <a:endParaRPr sz="2800" b="1" dirty="0"/>
            </a:p>
            <a:p>
              <a:pPr>
                <a:lnSpc>
                  <a:spcPct val="130000"/>
                </a:lnSpc>
                <a:defRPr/>
              </a:pPr>
              <a:r>
                <a:rPr sz="2800" b="1" dirty="0">
                  <a:sym typeface="+mn-ea"/>
                </a:rPr>
                <a:t>当然还有看书，画画，听音乐……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站酷快乐体2016修订版" panose="02010600030101010101" pitchFamily="2" charset="-122"/>
              </a:endParaRPr>
            </a:p>
          </p:txBody>
        </p:sp>
        <p:pic>
          <p:nvPicPr>
            <p:cNvPr id="5" name="图形 4" descr="问号"/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003720" y="1706271"/>
              <a:ext cx="281025" cy="281025"/>
            </a:xfrm>
            <a:prstGeom prst="rect">
              <a:avLst/>
            </a:prstGeom>
          </p:spPr>
        </p:pic>
      </p:grpSp>
      <p:pic>
        <p:nvPicPr>
          <p:cNvPr id="43" name="图片 4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73" y="551380"/>
            <a:ext cx="2314890" cy="420354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843530" y="889635"/>
            <a:ext cx="70866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cap="none" spc="0" normalizeH="0" baseline="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</a:rPr>
              <a:t>1、出示第一小节内容，学生集体朗读。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1398270" y="3554095"/>
            <a:ext cx="2097405" cy="2097405"/>
            <a:chOff x="1333319" y="1619441"/>
            <a:chExt cx="2097591" cy="2097591"/>
          </a:xfrm>
        </p:grpSpPr>
        <p:grpSp>
          <p:nvGrpSpPr>
            <p:cNvPr id="12" name="组合 11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任意多边形 15"/>
              <p:cNvSpPr/>
              <p:nvPr/>
            </p:nvSpPr>
            <p:spPr>
              <a:xfrm>
                <a:off x="1856582" y="2718222"/>
                <a:ext cx="2429668" cy="2429668"/>
              </a:xfrm>
              <a:custGeom>
                <a:avLst/>
                <a:gdLst>
                  <a:gd name="connsiteX0" fmla="*/ 1214834 w 2429668"/>
                  <a:gd name="connsiteY0" fmla="*/ 235897 h 2429668"/>
                  <a:gd name="connsiteX1" fmla="*/ 235897 w 2429668"/>
                  <a:gd name="connsiteY1" fmla="*/ 1214834 h 2429668"/>
                  <a:gd name="connsiteX2" fmla="*/ 1214834 w 2429668"/>
                  <a:gd name="connsiteY2" fmla="*/ 2193771 h 2429668"/>
                  <a:gd name="connsiteX3" fmla="*/ 2193771 w 2429668"/>
                  <a:gd name="connsiteY3" fmla="*/ 1214834 h 2429668"/>
                  <a:gd name="connsiteX4" fmla="*/ 1214834 w 2429668"/>
                  <a:gd name="connsiteY4" fmla="*/ 235897 h 2429668"/>
                  <a:gd name="connsiteX5" fmla="*/ 1214834 w 2429668"/>
                  <a:gd name="connsiteY5" fmla="*/ 0 h 2429668"/>
                  <a:gd name="connsiteX6" fmla="*/ 2429668 w 2429668"/>
                  <a:gd name="connsiteY6" fmla="*/ 1214834 h 2429668"/>
                  <a:gd name="connsiteX7" fmla="*/ 1214834 w 2429668"/>
                  <a:gd name="connsiteY7" fmla="*/ 2429668 h 2429668"/>
                  <a:gd name="connsiteX8" fmla="*/ 0 w 2429668"/>
                  <a:gd name="connsiteY8" fmla="*/ 1214834 h 2429668"/>
                  <a:gd name="connsiteX9" fmla="*/ 1214834 w 2429668"/>
                  <a:gd name="connsiteY9" fmla="*/ 0 h 2429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9668" h="2429668">
                    <a:moveTo>
                      <a:pt x="1214834" y="235897"/>
                    </a:moveTo>
                    <a:cubicBezTo>
                      <a:pt x="674182" y="235897"/>
                      <a:pt x="235897" y="674182"/>
                      <a:pt x="235897" y="1214834"/>
                    </a:cubicBezTo>
                    <a:cubicBezTo>
                      <a:pt x="235897" y="1755486"/>
                      <a:pt x="674182" y="2193771"/>
                      <a:pt x="1214834" y="2193771"/>
                    </a:cubicBezTo>
                    <a:cubicBezTo>
                      <a:pt x="1755486" y="2193771"/>
                      <a:pt x="2193771" y="1755486"/>
                      <a:pt x="2193771" y="1214834"/>
                    </a:cubicBezTo>
                    <a:cubicBezTo>
                      <a:pt x="2193771" y="674182"/>
                      <a:pt x="1755486" y="235897"/>
                      <a:pt x="1214834" y="235897"/>
                    </a:cubicBezTo>
                    <a:close/>
                    <a:moveTo>
                      <a:pt x="1214834" y="0"/>
                    </a:moveTo>
                    <a:cubicBezTo>
                      <a:pt x="1885768" y="0"/>
                      <a:pt x="2429668" y="543900"/>
                      <a:pt x="2429668" y="1214834"/>
                    </a:cubicBezTo>
                    <a:cubicBezTo>
                      <a:pt x="2429668" y="1885768"/>
                      <a:pt x="1885768" y="2429668"/>
                      <a:pt x="1214834" y="2429668"/>
                    </a:cubicBezTo>
                    <a:cubicBezTo>
                      <a:pt x="543900" y="2429668"/>
                      <a:pt x="0" y="1885768"/>
                      <a:pt x="0" y="1214834"/>
                    </a:cubicBezTo>
                    <a:cubicBezTo>
                      <a:pt x="0" y="543900"/>
                      <a:pt x="543900" y="0"/>
                      <a:pt x="121483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14" name="弧形 13"/>
              <p:cNvSpPr/>
              <p:nvPr/>
            </p:nvSpPr>
            <p:spPr>
              <a:xfrm>
                <a:off x="1899730" y="2790612"/>
                <a:ext cx="2284888" cy="2284888"/>
              </a:xfrm>
              <a:prstGeom prst="arc">
                <a:avLst>
                  <a:gd name="adj1" fmla="val 16200000"/>
                  <a:gd name="adj2" fmla="val 8406524"/>
                </a:avLst>
              </a:prstGeom>
              <a:ln w="33020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15" name="椭圆 14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4993005" y="3554095"/>
            <a:ext cx="2097405" cy="2097405"/>
            <a:chOff x="1333319" y="1619441"/>
            <a:chExt cx="2097591" cy="2097591"/>
          </a:xfrm>
        </p:grpSpPr>
        <p:grpSp>
          <p:nvGrpSpPr>
            <p:cNvPr id="22" name="组合 21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30" name="任意多边形 26"/>
              <p:cNvSpPr/>
              <p:nvPr/>
            </p:nvSpPr>
            <p:spPr>
              <a:xfrm>
                <a:off x="1856582" y="2718222"/>
                <a:ext cx="2429668" cy="2429668"/>
              </a:xfrm>
              <a:custGeom>
                <a:avLst/>
                <a:gdLst>
                  <a:gd name="connsiteX0" fmla="*/ 1214834 w 2429668"/>
                  <a:gd name="connsiteY0" fmla="*/ 235897 h 2429668"/>
                  <a:gd name="connsiteX1" fmla="*/ 235897 w 2429668"/>
                  <a:gd name="connsiteY1" fmla="*/ 1214834 h 2429668"/>
                  <a:gd name="connsiteX2" fmla="*/ 1214834 w 2429668"/>
                  <a:gd name="connsiteY2" fmla="*/ 2193771 h 2429668"/>
                  <a:gd name="connsiteX3" fmla="*/ 2193771 w 2429668"/>
                  <a:gd name="connsiteY3" fmla="*/ 1214834 h 2429668"/>
                  <a:gd name="connsiteX4" fmla="*/ 1214834 w 2429668"/>
                  <a:gd name="connsiteY4" fmla="*/ 235897 h 2429668"/>
                  <a:gd name="connsiteX5" fmla="*/ 1214834 w 2429668"/>
                  <a:gd name="connsiteY5" fmla="*/ 0 h 2429668"/>
                  <a:gd name="connsiteX6" fmla="*/ 2429668 w 2429668"/>
                  <a:gd name="connsiteY6" fmla="*/ 1214834 h 2429668"/>
                  <a:gd name="connsiteX7" fmla="*/ 1214834 w 2429668"/>
                  <a:gd name="connsiteY7" fmla="*/ 2429668 h 2429668"/>
                  <a:gd name="connsiteX8" fmla="*/ 0 w 2429668"/>
                  <a:gd name="connsiteY8" fmla="*/ 1214834 h 2429668"/>
                  <a:gd name="connsiteX9" fmla="*/ 1214834 w 2429668"/>
                  <a:gd name="connsiteY9" fmla="*/ 0 h 2429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9668" h="2429668">
                    <a:moveTo>
                      <a:pt x="1214834" y="235897"/>
                    </a:moveTo>
                    <a:cubicBezTo>
                      <a:pt x="674182" y="235897"/>
                      <a:pt x="235897" y="674182"/>
                      <a:pt x="235897" y="1214834"/>
                    </a:cubicBezTo>
                    <a:cubicBezTo>
                      <a:pt x="235897" y="1755486"/>
                      <a:pt x="674182" y="2193771"/>
                      <a:pt x="1214834" y="2193771"/>
                    </a:cubicBezTo>
                    <a:cubicBezTo>
                      <a:pt x="1755486" y="2193771"/>
                      <a:pt x="2193771" y="1755486"/>
                      <a:pt x="2193771" y="1214834"/>
                    </a:cubicBezTo>
                    <a:cubicBezTo>
                      <a:pt x="2193771" y="674182"/>
                      <a:pt x="1755486" y="235897"/>
                      <a:pt x="1214834" y="235897"/>
                    </a:cubicBezTo>
                    <a:close/>
                    <a:moveTo>
                      <a:pt x="1214834" y="0"/>
                    </a:moveTo>
                    <a:cubicBezTo>
                      <a:pt x="1885768" y="0"/>
                      <a:pt x="2429668" y="543900"/>
                      <a:pt x="2429668" y="1214834"/>
                    </a:cubicBezTo>
                    <a:cubicBezTo>
                      <a:pt x="2429668" y="1885768"/>
                      <a:pt x="1885768" y="2429668"/>
                      <a:pt x="1214834" y="2429668"/>
                    </a:cubicBezTo>
                    <a:cubicBezTo>
                      <a:pt x="543900" y="2429668"/>
                      <a:pt x="0" y="1885768"/>
                      <a:pt x="0" y="1214834"/>
                    </a:cubicBezTo>
                    <a:cubicBezTo>
                      <a:pt x="0" y="543900"/>
                      <a:pt x="543900" y="0"/>
                      <a:pt x="121483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25" name="弧形 24"/>
              <p:cNvSpPr/>
              <p:nvPr/>
            </p:nvSpPr>
            <p:spPr>
              <a:xfrm>
                <a:off x="1928972" y="2790612"/>
                <a:ext cx="2284888" cy="2284888"/>
              </a:xfrm>
              <a:prstGeom prst="arc">
                <a:avLst>
                  <a:gd name="adj1" fmla="val 16200000"/>
                  <a:gd name="adj2" fmla="val 84994"/>
                </a:avLst>
              </a:prstGeom>
              <a:ln w="33020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8407400" y="3626485"/>
            <a:ext cx="2097405" cy="2097405"/>
            <a:chOff x="1333319" y="1619441"/>
            <a:chExt cx="2097591" cy="2097591"/>
          </a:xfrm>
        </p:grpSpPr>
        <p:grpSp>
          <p:nvGrpSpPr>
            <p:cNvPr id="37" name="组合 36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任意多边形 37"/>
              <p:cNvSpPr/>
              <p:nvPr/>
            </p:nvSpPr>
            <p:spPr>
              <a:xfrm>
                <a:off x="1856582" y="2718222"/>
                <a:ext cx="2429668" cy="2429668"/>
              </a:xfrm>
              <a:custGeom>
                <a:avLst/>
                <a:gdLst>
                  <a:gd name="connsiteX0" fmla="*/ 1214834 w 2429668"/>
                  <a:gd name="connsiteY0" fmla="*/ 235897 h 2429668"/>
                  <a:gd name="connsiteX1" fmla="*/ 235897 w 2429668"/>
                  <a:gd name="connsiteY1" fmla="*/ 1214834 h 2429668"/>
                  <a:gd name="connsiteX2" fmla="*/ 1214834 w 2429668"/>
                  <a:gd name="connsiteY2" fmla="*/ 2193771 h 2429668"/>
                  <a:gd name="connsiteX3" fmla="*/ 2193771 w 2429668"/>
                  <a:gd name="connsiteY3" fmla="*/ 1214834 h 2429668"/>
                  <a:gd name="connsiteX4" fmla="*/ 1214834 w 2429668"/>
                  <a:gd name="connsiteY4" fmla="*/ 235897 h 2429668"/>
                  <a:gd name="connsiteX5" fmla="*/ 1214834 w 2429668"/>
                  <a:gd name="connsiteY5" fmla="*/ 0 h 2429668"/>
                  <a:gd name="connsiteX6" fmla="*/ 2429668 w 2429668"/>
                  <a:gd name="connsiteY6" fmla="*/ 1214834 h 2429668"/>
                  <a:gd name="connsiteX7" fmla="*/ 1214834 w 2429668"/>
                  <a:gd name="connsiteY7" fmla="*/ 2429668 h 2429668"/>
                  <a:gd name="connsiteX8" fmla="*/ 0 w 2429668"/>
                  <a:gd name="connsiteY8" fmla="*/ 1214834 h 2429668"/>
                  <a:gd name="connsiteX9" fmla="*/ 1214834 w 2429668"/>
                  <a:gd name="connsiteY9" fmla="*/ 0 h 24296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429668" h="2429668">
                    <a:moveTo>
                      <a:pt x="1214834" y="235897"/>
                    </a:moveTo>
                    <a:cubicBezTo>
                      <a:pt x="674182" y="235897"/>
                      <a:pt x="235897" y="674182"/>
                      <a:pt x="235897" y="1214834"/>
                    </a:cubicBezTo>
                    <a:cubicBezTo>
                      <a:pt x="235897" y="1755486"/>
                      <a:pt x="674182" y="2193771"/>
                      <a:pt x="1214834" y="2193771"/>
                    </a:cubicBezTo>
                    <a:cubicBezTo>
                      <a:pt x="1755486" y="2193771"/>
                      <a:pt x="2193771" y="1755486"/>
                      <a:pt x="2193771" y="1214834"/>
                    </a:cubicBezTo>
                    <a:cubicBezTo>
                      <a:pt x="2193771" y="674182"/>
                      <a:pt x="1755486" y="235897"/>
                      <a:pt x="1214834" y="235897"/>
                    </a:cubicBezTo>
                    <a:close/>
                    <a:moveTo>
                      <a:pt x="1214834" y="0"/>
                    </a:moveTo>
                    <a:cubicBezTo>
                      <a:pt x="1885768" y="0"/>
                      <a:pt x="2429668" y="543900"/>
                      <a:pt x="2429668" y="1214834"/>
                    </a:cubicBezTo>
                    <a:cubicBezTo>
                      <a:pt x="2429668" y="1885768"/>
                      <a:pt x="1885768" y="2429668"/>
                      <a:pt x="1214834" y="2429668"/>
                    </a:cubicBezTo>
                    <a:cubicBezTo>
                      <a:pt x="543900" y="2429668"/>
                      <a:pt x="0" y="1885768"/>
                      <a:pt x="0" y="1214834"/>
                    </a:cubicBezTo>
                    <a:cubicBezTo>
                      <a:pt x="0" y="543900"/>
                      <a:pt x="543900" y="0"/>
                      <a:pt x="121483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1333319" y="1619441"/>
              <a:ext cx="2097591" cy="2097591"/>
              <a:chOff x="1766094" y="2627734"/>
              <a:chExt cx="2610644" cy="2610644"/>
            </a:xfrm>
          </p:grpSpPr>
          <p:sp>
            <p:nvSpPr>
              <p:cNvPr id="39" name="弧形 38"/>
              <p:cNvSpPr/>
              <p:nvPr/>
            </p:nvSpPr>
            <p:spPr>
              <a:xfrm>
                <a:off x="1928972" y="2790612"/>
                <a:ext cx="2284888" cy="2284888"/>
              </a:xfrm>
              <a:prstGeom prst="arc">
                <a:avLst>
                  <a:gd name="adj1" fmla="val 16200000"/>
                  <a:gd name="adj2" fmla="val 12279397"/>
                </a:avLst>
              </a:prstGeom>
              <a:ln w="330200">
                <a:solidFill>
                  <a:schemeClr val="accent6">
                    <a:lumMod val="40000"/>
                    <a:lumOff val="6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1766094" y="2627734"/>
                <a:ext cx="2610644" cy="2610644"/>
              </a:xfrm>
              <a:prstGeom prst="ellipse">
                <a:avLst/>
              </a:prstGeom>
              <a:no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1635760" y="4140200"/>
            <a:ext cx="1524635" cy="11988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cs typeface="站酷快乐体2016修订版" panose="02010600030101010101" pitchFamily="2" charset="-122"/>
              </a:rPr>
              <a:t>一个人玩，很好！</a:t>
            </a:r>
            <a:endParaRPr kumimoji="0" lang="zh-CN" altLang="en-US" sz="2400" b="1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  <a:sym typeface="+mn-ea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916977" y="253962"/>
            <a:ext cx="4381500" cy="605730"/>
            <a:chOff x="3916977" y="373515"/>
            <a:chExt cx="4381500" cy="605730"/>
          </a:xfrm>
        </p:grpSpPr>
        <p:sp>
          <p:nvSpPr>
            <p:cNvPr id="62" name="文本框 61"/>
            <p:cNvSpPr txBox="1"/>
            <p:nvPr/>
          </p:nvSpPr>
          <p:spPr>
            <a:xfrm>
              <a:off x="4993302" y="373515"/>
              <a:ext cx="222885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站酷快乐体2016修订版" panose="02010600030101010101" pitchFamily="2" charset="-122"/>
                </a:rPr>
                <a:t>重点难点攻克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站酷快乐体2016修订版" panose="02010600030101010101" pitchFamily="2" charset="-122"/>
              </a:endParaRP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916977" y="702246"/>
              <a:ext cx="4381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站酷快乐体2016修订版" panose="02010600030101010101" pitchFamily="2" charset="-122"/>
                </a:rPr>
                <a:t>enter the appropriate content here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站酷快乐体2016修订版" panose="0201060003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666875" y="1978660"/>
            <a:ext cx="21863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（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1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）、说一说，一个人玩，是什么心情？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22115" y="2070735"/>
            <a:ext cx="363918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（</a:t>
            </a:r>
            <a:r>
              <a:rPr lang="en-US" altLang="zh-CN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2</a:t>
            </a:r>
            <a:r>
              <a:rPr lang="zh-CN" altLang="en-US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）、这一小节应该怎么读？哪里该重读？哪里该轻读？（自由举手）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5263515" y="4094480"/>
            <a:ext cx="166433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sym typeface="+mn-ea"/>
              </a:rPr>
              <a:t>很</a:t>
            </a:r>
            <a:r>
              <a:rPr lang="zh-CN" altLang="en-US" sz="2400" b="1">
                <a:sym typeface="+mn-ea"/>
              </a:rPr>
              <a:t>读重音，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静悄悄</a:t>
            </a:r>
            <a:r>
              <a:rPr lang="zh-CN" altLang="en-US" sz="2400" b="1">
                <a:sym typeface="+mn-ea"/>
              </a:rPr>
              <a:t>读轻声。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8194675" y="1978660"/>
            <a:ext cx="3513455" cy="15684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（</a:t>
            </a:r>
            <a:r>
              <a:rPr lang="en-US" altLang="zh-CN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3</a:t>
            </a:r>
            <a:r>
              <a:rPr lang="zh-CN" altLang="en-US" sz="24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）、除了这些，你们一个人玩的时候，都玩写什么呢？（同桌之间互相讨论并指名回答）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8759825" y="4259580"/>
            <a:ext cx="1524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  <a:sym typeface="+mn-ea"/>
              </a:rPr>
              <a:t>看书、追影子、拼图</a:t>
            </a:r>
            <a:r>
              <a:rPr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……</a:t>
            </a:r>
            <a:endParaRPr kumimoji="0" lang="zh-CN" altLang="en-US" sz="2400" b="1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83803" y="197685"/>
            <a:ext cx="2314890" cy="420354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351530" y="1416685"/>
            <a:ext cx="596455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cap="none" spc="0" normalizeH="0" baseline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+mn-ea"/>
                <a:cs typeface="站酷快乐体2016修订版" panose="02010600030101010101" pitchFamily="2" charset="-122"/>
              </a:rPr>
              <a:t>2、出示第二小节内容，请学生朗读。</a:t>
            </a:r>
            <a:endParaRPr kumimoji="0" lang="zh-CN" altLang="en-US" sz="3200" b="0" i="0" u="none" strike="noStrike" cap="none" spc="0" normalizeH="0" baseline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101465" y="2676525"/>
            <a:ext cx="3989070" cy="3449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sz="2800" b="1">
                <a:sym typeface="+mn-ea"/>
              </a:rPr>
              <a:t>两个人玩，很好！</a:t>
            </a:r>
            <a:endParaRPr sz="2800" b="1"/>
          </a:p>
          <a:p>
            <a:pPr>
              <a:lnSpc>
                <a:spcPct val="130000"/>
              </a:lnSpc>
              <a:defRPr/>
            </a:pPr>
            <a:r>
              <a:rPr sz="2800" b="1">
                <a:sym typeface="+mn-ea"/>
              </a:rPr>
              <a:t>讲故事得有人听才行，</a:t>
            </a:r>
            <a:endParaRPr sz="2800" b="1"/>
          </a:p>
          <a:p>
            <a:pPr>
              <a:lnSpc>
                <a:spcPct val="130000"/>
              </a:lnSpc>
              <a:defRPr/>
            </a:pPr>
            <a:r>
              <a:rPr sz="2800" b="1">
                <a:sym typeface="+mn-ea"/>
              </a:rPr>
              <a:t>你讲我听，我讲你听。</a:t>
            </a:r>
            <a:endParaRPr sz="2800" b="1"/>
          </a:p>
          <a:p>
            <a:pPr>
              <a:lnSpc>
                <a:spcPct val="130000"/>
              </a:lnSpc>
              <a:defRPr/>
            </a:pPr>
            <a:r>
              <a:rPr sz="2800" b="1">
                <a:sym typeface="+mn-ea"/>
              </a:rPr>
              <a:t>还有下象棋，打羽毛球，坐跷跷板……</a:t>
            </a:r>
            <a:endParaRPr sz="2800" b="1"/>
          </a:p>
          <a:p>
            <a:pPr>
              <a:lnSpc>
                <a:spcPct val="130000"/>
              </a:lnSpc>
              <a:defRPr/>
            </a:pP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站酷快乐体2016修订版" panose="02010600030101010101" pitchFamily="2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198575" y="19775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3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hqprint"/>
          <a:srcRect/>
          <a:stretch>
            <a:fillRect/>
          </a:stretch>
        </p:blipFill>
        <p:spPr>
          <a:xfrm>
            <a:off x="9511866" y="158414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2" cstate="hqprint"/>
          <a:srcRect/>
          <a:stretch>
            <a:fillRect/>
          </a:stretch>
        </p:blipFill>
        <p:spPr>
          <a:xfrm>
            <a:off x="8946856" y="1240062"/>
            <a:ext cx="852758" cy="78285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579835" y="411113"/>
            <a:ext cx="1661583" cy="1350982"/>
            <a:chOff x="579835" y="411113"/>
            <a:chExt cx="1661583" cy="1350982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1388660" y="411113"/>
              <a:ext cx="852758" cy="782858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1" cstate="hqprint"/>
            <a:srcRect/>
            <a:stretch>
              <a:fillRect/>
            </a:stretch>
          </p:blipFill>
          <p:spPr>
            <a:xfrm>
              <a:off x="988500" y="944994"/>
              <a:ext cx="852758" cy="782858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 cstate="hqprint"/>
            <a:srcRect/>
            <a:stretch>
              <a:fillRect/>
            </a:stretch>
          </p:blipFill>
          <p:spPr>
            <a:xfrm rot="21154113">
              <a:off x="579835" y="1086505"/>
              <a:ext cx="593732" cy="675590"/>
            </a:xfrm>
            <a:custGeom>
              <a:avLst/>
              <a:gdLst>
                <a:gd name="connsiteX0" fmla="*/ 718881 w 995163"/>
                <a:gd name="connsiteY0" fmla="*/ 1025319 h 1025319"/>
                <a:gd name="connsiteX1" fmla="*/ 0 w 995163"/>
                <a:gd name="connsiteY1" fmla="*/ 1025319 h 1025319"/>
                <a:gd name="connsiteX2" fmla="*/ 0 w 995163"/>
                <a:gd name="connsiteY2" fmla="*/ 0 h 1025319"/>
                <a:gd name="connsiteX3" fmla="*/ 995163 w 995163"/>
                <a:gd name="connsiteY3" fmla="*/ 0 h 1025319"/>
                <a:gd name="connsiteX4" fmla="*/ 995163 w 995163"/>
                <a:gd name="connsiteY4" fmla="*/ 699013 h 1025319"/>
                <a:gd name="connsiteX5" fmla="*/ 948251 w 995163"/>
                <a:gd name="connsiteY5" fmla="*/ 704692 h 1025319"/>
                <a:gd name="connsiteX6" fmla="*/ 885119 w 995163"/>
                <a:gd name="connsiteY6" fmla="*/ 727923 h 1025319"/>
                <a:gd name="connsiteX7" fmla="*/ 718131 w 995163"/>
                <a:gd name="connsiteY7" fmla="*/ 1005837 h 1025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95163" h="1025319">
                  <a:moveTo>
                    <a:pt x="718881" y="1025319"/>
                  </a:moveTo>
                  <a:lnTo>
                    <a:pt x="0" y="1025319"/>
                  </a:lnTo>
                  <a:lnTo>
                    <a:pt x="0" y="0"/>
                  </a:lnTo>
                  <a:lnTo>
                    <a:pt x="995163" y="0"/>
                  </a:lnTo>
                  <a:lnTo>
                    <a:pt x="995163" y="699013"/>
                  </a:lnTo>
                  <a:lnTo>
                    <a:pt x="948251" y="704692"/>
                  </a:lnTo>
                  <a:cubicBezTo>
                    <a:pt x="926663" y="709846"/>
                    <a:pt x="905514" y="717546"/>
                    <a:pt x="885119" y="727923"/>
                  </a:cubicBezTo>
                  <a:cubicBezTo>
                    <a:pt x="783144" y="779809"/>
                    <a:pt x="724170" y="886353"/>
                    <a:pt x="718131" y="1005837"/>
                  </a:cubicBezTo>
                  <a:close/>
                </a:path>
              </a:pathLst>
            </a:custGeom>
          </p:spPr>
        </p:pic>
      </p:grp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3" cstate="hqprint"/>
          <a:srcRect/>
          <a:stretch>
            <a:fillRect/>
          </a:stretch>
        </p:blipFill>
        <p:spPr>
          <a:xfrm>
            <a:off x="10374196" y="889457"/>
            <a:ext cx="852758" cy="782858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1" cstate="hqprint"/>
          <a:srcRect/>
          <a:stretch>
            <a:fillRect/>
          </a:stretch>
        </p:blipFill>
        <p:spPr>
          <a:xfrm>
            <a:off x="10854396" y="1287687"/>
            <a:ext cx="852758" cy="7828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088" y="1727705"/>
            <a:ext cx="1938070" cy="344377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20340" y="657225"/>
            <a:ext cx="588708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（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1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）、说一说，两个人玩，是什么感受？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87477" y="1610372"/>
            <a:ext cx="5321935" cy="4603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两个人玩，很好！</a:t>
            </a:r>
            <a:endParaRPr kumimoji="0" lang="zh-CN" altLang="en-US" sz="2400" b="0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840355" y="2326640"/>
            <a:ext cx="60350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（</a:t>
            </a:r>
            <a:r>
              <a:rPr lang="en-US" altLang="zh-CN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2</a:t>
            </a: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）、这一小节应该怎么读？哪里该重读？（分组读）</a:t>
            </a:r>
            <a:endParaRPr lang="zh-CN" altLang="en-US" sz="2800"/>
          </a:p>
        </p:txBody>
      </p:sp>
      <p:sp>
        <p:nvSpPr>
          <p:cNvPr id="6" name="文本框 5"/>
          <p:cNvSpPr txBox="1"/>
          <p:nvPr/>
        </p:nvSpPr>
        <p:spPr>
          <a:xfrm>
            <a:off x="3613150" y="3697605"/>
            <a:ext cx="410146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 b="1">
                <a:sym typeface="+mn-ea"/>
              </a:rPr>
              <a:t>“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很</a:t>
            </a:r>
            <a:r>
              <a:rPr lang="zh-CN" altLang="en-US" sz="2800" b="1">
                <a:sym typeface="+mn-ea"/>
              </a:rPr>
              <a:t>”、“</a:t>
            </a:r>
            <a:r>
              <a:rPr lang="zh-CN" altLang="en-US" sz="2800" b="1">
                <a:solidFill>
                  <a:srgbClr val="FF0000"/>
                </a:solidFill>
                <a:sym typeface="+mn-ea"/>
              </a:rPr>
              <a:t>才</a:t>
            </a:r>
            <a:r>
              <a:rPr lang="zh-CN" altLang="en-US" sz="2800" b="1">
                <a:sym typeface="+mn-ea"/>
              </a:rPr>
              <a:t>”读重音。</a:t>
            </a:r>
            <a:endParaRPr lang="zh-CN" altLang="en-US" sz="2800"/>
          </a:p>
        </p:txBody>
      </p:sp>
      <p:sp>
        <p:nvSpPr>
          <p:cNvPr id="7" name="文本框 6"/>
          <p:cNvSpPr txBox="1"/>
          <p:nvPr/>
        </p:nvSpPr>
        <p:spPr>
          <a:xfrm>
            <a:off x="2840355" y="4529455"/>
            <a:ext cx="753364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（</a:t>
            </a:r>
            <a:r>
              <a:rPr lang="en-US" altLang="zh-CN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3</a:t>
            </a:r>
            <a:r>
              <a:rPr lang="zh-CN" altLang="en-US" sz="2800" dirty="0">
                <a:solidFill>
                  <a:schemeClr val="accent6"/>
                </a:solidFill>
                <a:latin typeface="+mn-ea"/>
                <a:cs typeface="站酷快乐体2016修订版" panose="02010600030101010101" pitchFamily="2" charset="-122"/>
                <a:sym typeface="+mn-ea"/>
              </a:rPr>
              <a:t>）、除了课文上的内容，两个人还可以玩什么？（自由举手发言）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3404870" y="5672455"/>
            <a:ext cx="58870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cs typeface="站酷快乐体2016修订版" panose="02010600030101010101" pitchFamily="2" charset="-122"/>
              </a:rPr>
              <a:t>石头剪刀布、五子棋、跳珠</a:t>
            </a:r>
            <a:r>
              <a:rPr sz="2800" b="1">
                <a:solidFill>
                  <a:schemeClr val="tx1"/>
                </a:solidFill>
                <a:sym typeface="+mn-ea"/>
              </a:rPr>
              <a:t>…</a:t>
            </a:r>
            <a:r>
              <a:rPr sz="2800" b="1">
                <a:sym typeface="+mn-ea"/>
              </a:rPr>
              <a:t>…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n-ea"/>
              <a:cs typeface="站酷快乐体2016修订版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紫红色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站酷快乐体">
      <a:majorFont>
        <a:latin typeface="站酷快乐体2016修订版"/>
        <a:ea typeface="站酷快乐体2016修订版"/>
        <a:cs typeface=""/>
      </a:majorFont>
      <a:minorFont>
        <a:latin typeface="站酷快乐体2016修订版"/>
        <a:ea typeface="站酷快乐体2016修订版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1279</Words>
  <Application>WPS 演示</Application>
  <PresentationFormat>宽屏</PresentationFormat>
  <Paragraphs>163</Paragraphs>
  <Slides>18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宋体</vt:lpstr>
      <vt:lpstr>Wingdings</vt:lpstr>
      <vt:lpstr>站酷快乐体2016修订版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43</cp:revision>
  <dcterms:created xsi:type="dcterms:W3CDTF">2020-07-29T04:25:00Z</dcterms:created>
  <dcterms:modified xsi:type="dcterms:W3CDTF">2021-07-30T06:31:32Z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